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x="18288000" cy="10287000"/>
  <p:notesSz cx="6858000" cy="9144000"/>
  <p:embeddedFontLst>
    <p:embeddedFont>
      <p:font typeface="Klein Heavy" charset="1" panose="02000503060000020004"/>
      <p:regular r:id="rId30"/>
    </p:embeddedFont>
    <p:embeddedFont>
      <p:font typeface="Muli Heavy" charset="1" panose="00000A00000000000000"/>
      <p:regular r:id="rId31"/>
    </p:embeddedFont>
    <p:embeddedFont>
      <p:font typeface="Montaser Arabic" charset="1" panose="00000500000000000000"/>
      <p:regular r:id="rId32"/>
    </p:embeddedFont>
    <p:embeddedFont>
      <p:font typeface="Montaser Arabic Heavy" charset="1" panose="00000A00000000000000"/>
      <p:regular r:id="rId33"/>
    </p:embeddedFont>
    <p:embeddedFont>
      <p:font typeface="Black Bones" charset="1" panose="02000500000000000000"/>
      <p:regular r:id="rId34"/>
    </p:embeddedFont>
    <p:embeddedFont>
      <p:font typeface="Klein Heavy Italics" charset="1" panose="02000503060000020004"/>
      <p:regular r:id="rId35"/>
    </p:embeddedFont>
    <p:embeddedFont>
      <p:font typeface="Klein" charset="1" panose="02000503060000020004"/>
      <p:regular r:id="rId36"/>
    </p:embeddedFont>
    <p:embeddedFont>
      <p:font typeface="Klein Bold Italics" charset="1" panose="02000503060000020004"/>
      <p:regular r:id="rId37"/>
    </p:embeddedFont>
    <p:embeddedFont>
      <p:font typeface="Majesty" charset="1" panose="00000000000000000000"/>
      <p:regular r:id="rId38"/>
    </p:embeddedFont>
    <p:embeddedFont>
      <p:font typeface="Muli Bold" charset="1" panose="0000080000000000000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png" Type="http://schemas.openxmlformats.org/officeDocument/2006/relationships/image"/><Relationship Id="rId4" Target="../media/image11.png" Type="http://schemas.openxmlformats.org/officeDocument/2006/relationships/image"/><Relationship Id="rId5" Target="../media/image12.png" Type="http://schemas.openxmlformats.org/officeDocument/2006/relationships/image"/><Relationship Id="rId6" Target="../media/image13.png" Type="http://schemas.openxmlformats.org/officeDocument/2006/relationships/image"/><Relationship Id="rId7" Target="../media/image14.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png" Type="http://schemas.openxmlformats.org/officeDocument/2006/relationships/image"/><Relationship Id="rId4" Target="../media/image17.png" Type="http://schemas.openxmlformats.org/officeDocument/2006/relationships/image"/><Relationship Id="rId5" Target="../media/image18.png" Type="http://schemas.openxmlformats.org/officeDocument/2006/relationships/image"/><Relationship Id="rId6" Target="../media/image19.png" Type="http://schemas.openxmlformats.org/officeDocument/2006/relationships/image"/><Relationship Id="rId7" Target="../media/image20.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1.png" Type="http://schemas.openxmlformats.org/officeDocument/2006/relationships/image"/><Relationship Id="rId3" Target="../media/image22.png" Type="http://schemas.openxmlformats.org/officeDocument/2006/relationships/image"/><Relationship Id="rId4" Target="../media/image23.png" Type="http://schemas.openxmlformats.org/officeDocument/2006/relationships/image"/><Relationship Id="rId5" Target="../media/image24.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5.png" Type="http://schemas.openxmlformats.org/officeDocument/2006/relationships/image"/><Relationship Id="rId3" Target="../media/image26.png" Type="http://schemas.openxmlformats.org/officeDocument/2006/relationships/image"/><Relationship Id="rId4" Target="../media/image27.png" Type="http://schemas.openxmlformats.org/officeDocument/2006/relationships/image"/><Relationship Id="rId5" Target="../media/image28.png" Type="http://schemas.openxmlformats.org/officeDocument/2006/relationships/image"/><Relationship Id="rId6" Target="../media/image29.png" Type="http://schemas.openxmlformats.org/officeDocument/2006/relationships/image"/><Relationship Id="rId7" Target="../media/image30.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2.png" Type="http://schemas.openxmlformats.org/officeDocument/2006/relationships/image"/><Relationship Id="rId4" Target="../media/image33.png" Type="http://schemas.openxmlformats.org/officeDocument/2006/relationships/image"/><Relationship Id="rId5" Target="../media/image34.png" Type="http://schemas.openxmlformats.org/officeDocument/2006/relationships/image"/><Relationship Id="rId6" Target="../media/image3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png" Type="http://schemas.openxmlformats.org/officeDocument/2006/relationships/image"/><Relationship Id="rId4" Target="../media/image17.png" Type="http://schemas.openxmlformats.org/officeDocument/2006/relationships/image"/><Relationship Id="rId5" Target="../media/image36.png" Type="http://schemas.openxmlformats.org/officeDocument/2006/relationships/image"/><Relationship Id="rId6" Target="../media/image22.png" Type="http://schemas.openxmlformats.org/officeDocument/2006/relationships/image"/><Relationship Id="rId7" Target="../media/image2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7.png" Type="http://schemas.openxmlformats.org/officeDocument/2006/relationships/image"/><Relationship Id="rId3" Target="../media/image38.png" Type="http://schemas.openxmlformats.org/officeDocument/2006/relationships/image"/><Relationship Id="rId4" Target="../media/image39.png" Type="http://schemas.openxmlformats.org/officeDocument/2006/relationships/image"/><Relationship Id="rId5" Target="../media/image40.png" Type="http://schemas.openxmlformats.org/officeDocument/2006/relationships/image"/><Relationship Id="rId6" Target="../media/image41.png" Type="http://schemas.openxmlformats.org/officeDocument/2006/relationships/image"/><Relationship Id="rId7" Target="../media/image42.png" Type="http://schemas.openxmlformats.org/officeDocument/2006/relationships/image"/><Relationship Id="rId8" Target="../media/image43.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4.png" Type="http://schemas.openxmlformats.org/officeDocument/2006/relationships/image"/><Relationship Id="rId3" Target="../media/image45.png" Type="http://schemas.openxmlformats.org/officeDocument/2006/relationships/image"/><Relationship Id="rId4" Target="../media/image46.png" Type="http://schemas.openxmlformats.org/officeDocument/2006/relationships/image"/><Relationship Id="rId5" Target="../media/image47.png" Type="http://schemas.openxmlformats.org/officeDocument/2006/relationships/image"/><Relationship Id="rId6" Target="../media/image48.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9.png" Type="http://schemas.openxmlformats.org/officeDocument/2006/relationships/image"/><Relationship Id="rId3" Target="../media/image50.png" Type="http://schemas.openxmlformats.org/officeDocument/2006/relationships/image"/><Relationship Id="rId4" Target="../media/image51.png" Type="http://schemas.openxmlformats.org/officeDocument/2006/relationships/image"/><Relationship Id="rId5" Target="../media/image52.png" Type="http://schemas.openxmlformats.org/officeDocument/2006/relationships/image"/><Relationship Id="rId6" Target="../media/image53.png" Type="http://schemas.openxmlformats.org/officeDocument/2006/relationships/image"/><Relationship Id="rId7" Target="../media/image54.png" Type="http://schemas.openxmlformats.org/officeDocument/2006/relationships/image"/><Relationship Id="rId8" Target="../media/image5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9.png" Type="http://schemas.openxmlformats.org/officeDocument/2006/relationships/image"/><Relationship Id="rId3" Target="../media/image50.png" Type="http://schemas.openxmlformats.org/officeDocument/2006/relationships/image"/><Relationship Id="rId4" Target="../media/image51.png" Type="http://schemas.openxmlformats.org/officeDocument/2006/relationships/image"/><Relationship Id="rId5" Target="../media/image52.png" Type="http://schemas.openxmlformats.org/officeDocument/2006/relationships/image"/><Relationship Id="rId6" Target="../media/image54.png" Type="http://schemas.openxmlformats.org/officeDocument/2006/relationships/image"/><Relationship Id="rId7" Target="../media/image55.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png" Type="http://schemas.openxmlformats.org/officeDocument/2006/relationships/image"/><Relationship Id="rId3" Target="../media/image16.png" Type="http://schemas.openxmlformats.org/officeDocument/2006/relationships/image"/><Relationship Id="rId4" Target="../media/image17.png" Type="http://schemas.openxmlformats.org/officeDocument/2006/relationships/image"/><Relationship Id="rId5" Target="../media/image36.png" Type="http://schemas.openxmlformats.org/officeDocument/2006/relationships/image"/><Relationship Id="rId6" Target="../media/image22.png" Type="http://schemas.openxmlformats.org/officeDocument/2006/relationships/image"/><Relationship Id="rId7" Target="../media/image23.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4.png" Type="http://schemas.openxmlformats.org/officeDocument/2006/relationships/image"/><Relationship Id="rId11" Target="../media/image65.png" Type="http://schemas.openxmlformats.org/officeDocument/2006/relationships/image"/><Relationship Id="rId12" Target="../media/image66.png" Type="http://schemas.openxmlformats.org/officeDocument/2006/relationships/image"/><Relationship Id="rId13" Target="../media/image67.png" Type="http://schemas.openxmlformats.org/officeDocument/2006/relationships/image"/><Relationship Id="rId2" Target="../media/image56.png" Type="http://schemas.openxmlformats.org/officeDocument/2006/relationships/image"/><Relationship Id="rId3" Target="../media/image57.png" Type="http://schemas.openxmlformats.org/officeDocument/2006/relationships/image"/><Relationship Id="rId4" Target="../media/image58.png" Type="http://schemas.openxmlformats.org/officeDocument/2006/relationships/image"/><Relationship Id="rId5" Target="../media/image59.png" Type="http://schemas.openxmlformats.org/officeDocument/2006/relationships/image"/><Relationship Id="rId6" Target="../media/image60.png" Type="http://schemas.openxmlformats.org/officeDocument/2006/relationships/image"/><Relationship Id="rId7" Target="../media/image61.png" Type="http://schemas.openxmlformats.org/officeDocument/2006/relationships/image"/><Relationship Id="rId8" Target="../media/image62.png" Type="http://schemas.openxmlformats.org/officeDocument/2006/relationships/image"/><Relationship Id="rId9" Target="../media/image63.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9.png" Type="http://schemas.openxmlformats.org/officeDocument/2006/relationships/image"/><Relationship Id="rId3" Target="../media/image50.png" Type="http://schemas.openxmlformats.org/officeDocument/2006/relationships/image"/><Relationship Id="rId4" Target="../media/image51.png" Type="http://schemas.openxmlformats.org/officeDocument/2006/relationships/image"/><Relationship Id="rId5" Target="../media/image52.png" Type="http://schemas.openxmlformats.org/officeDocument/2006/relationships/image"/><Relationship Id="rId6" Target="../media/image54.png" Type="http://schemas.openxmlformats.org/officeDocument/2006/relationships/image"/><Relationship Id="rId7" Target="../media/image55.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8.png" Type="http://schemas.openxmlformats.org/officeDocument/2006/relationships/image"/><Relationship Id="rId3" Target="../media/image69.png" Type="http://schemas.openxmlformats.org/officeDocument/2006/relationships/image"/><Relationship Id="rId4" Target="../media/image70.png" Type="http://schemas.openxmlformats.org/officeDocument/2006/relationships/image"/><Relationship Id="rId5" Target="../media/image71.png" Type="http://schemas.openxmlformats.org/officeDocument/2006/relationships/image"/><Relationship Id="rId6" Target="../media/image72.png" Type="http://schemas.openxmlformats.org/officeDocument/2006/relationships/image"/><Relationship Id="rId7" Target="../media/image73.png" Type="http://schemas.openxmlformats.org/officeDocument/2006/relationships/image"/><Relationship Id="rId8" Target="../media/image74.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6.png" Type="http://schemas.openxmlformats.org/officeDocument/2006/relationships/image"/><Relationship Id="rId2" Target="../media/image68.png" Type="http://schemas.openxmlformats.org/officeDocument/2006/relationships/image"/><Relationship Id="rId3" Target="../media/image69.png" Type="http://schemas.openxmlformats.org/officeDocument/2006/relationships/image"/><Relationship Id="rId4" Target="../media/image70.png" Type="http://schemas.openxmlformats.org/officeDocument/2006/relationships/image"/><Relationship Id="rId5" Target="../media/image71.png" Type="http://schemas.openxmlformats.org/officeDocument/2006/relationships/image"/><Relationship Id="rId6" Target="../media/image72.png" Type="http://schemas.openxmlformats.org/officeDocument/2006/relationships/image"/><Relationship Id="rId7" Target="../media/image73.png" Type="http://schemas.openxmlformats.org/officeDocument/2006/relationships/image"/><Relationship Id="rId8" Target="../media/image74.png" Type="http://schemas.openxmlformats.org/officeDocument/2006/relationships/image"/><Relationship Id="rId9" Target="../media/image75.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6.png" Type="http://schemas.openxmlformats.org/officeDocument/2006/relationships/image"/><Relationship Id="rId2" Target="../media/image68.png" Type="http://schemas.openxmlformats.org/officeDocument/2006/relationships/image"/><Relationship Id="rId3" Target="../media/image69.png" Type="http://schemas.openxmlformats.org/officeDocument/2006/relationships/image"/><Relationship Id="rId4" Target="../media/image70.png" Type="http://schemas.openxmlformats.org/officeDocument/2006/relationships/image"/><Relationship Id="rId5" Target="../media/image71.png" Type="http://schemas.openxmlformats.org/officeDocument/2006/relationships/image"/><Relationship Id="rId6" Target="../media/image72.png" Type="http://schemas.openxmlformats.org/officeDocument/2006/relationships/image"/><Relationship Id="rId7" Target="../media/image73.png" Type="http://schemas.openxmlformats.org/officeDocument/2006/relationships/image"/><Relationship Id="rId8" Target="../media/image74.png" Type="http://schemas.openxmlformats.org/officeDocument/2006/relationships/image"/><Relationship Id="rId9" Target="../media/image75.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6.png" Type="http://schemas.openxmlformats.org/officeDocument/2006/relationships/image"/><Relationship Id="rId2" Target="../media/image68.png" Type="http://schemas.openxmlformats.org/officeDocument/2006/relationships/image"/><Relationship Id="rId3" Target="../media/image69.png" Type="http://schemas.openxmlformats.org/officeDocument/2006/relationships/image"/><Relationship Id="rId4" Target="../media/image70.png" Type="http://schemas.openxmlformats.org/officeDocument/2006/relationships/image"/><Relationship Id="rId5" Target="../media/image71.png" Type="http://schemas.openxmlformats.org/officeDocument/2006/relationships/image"/><Relationship Id="rId6" Target="../media/image72.png" Type="http://schemas.openxmlformats.org/officeDocument/2006/relationships/image"/><Relationship Id="rId7" Target="../media/image73.png" Type="http://schemas.openxmlformats.org/officeDocument/2006/relationships/image"/><Relationship Id="rId8" Target="../media/image74.png" Type="http://schemas.openxmlformats.org/officeDocument/2006/relationships/image"/><Relationship Id="rId9" Target="../media/image75.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6963676" cy="8144330"/>
          </a:xfrm>
          <a:custGeom>
            <a:avLst/>
            <a:gdLst/>
            <a:ahLst/>
            <a:cxnLst/>
            <a:rect r="r" b="b" t="t" l="l"/>
            <a:pathLst>
              <a:path h="8144330" w="6963676">
                <a:moveTo>
                  <a:pt x="0" y="0"/>
                </a:moveTo>
                <a:lnTo>
                  <a:pt x="6963676" y="0"/>
                </a:lnTo>
                <a:lnTo>
                  <a:pt x="6963676" y="8144330"/>
                </a:lnTo>
                <a:lnTo>
                  <a:pt x="0" y="8144330"/>
                </a:lnTo>
                <a:lnTo>
                  <a:pt x="0" y="0"/>
                </a:lnTo>
                <a:close/>
              </a:path>
            </a:pathLst>
          </a:custGeom>
          <a:blipFill>
            <a:blip r:embed="rId3"/>
            <a:stretch>
              <a:fillRect l="0" t="0" r="0" b="0"/>
            </a:stretch>
          </a:blipFill>
        </p:spPr>
      </p:sp>
      <p:sp>
        <p:nvSpPr>
          <p:cNvPr name="Freeform 4" id="4"/>
          <p:cNvSpPr/>
          <p:nvPr/>
        </p:nvSpPr>
        <p:spPr>
          <a:xfrm flipH="false" flipV="false" rot="0">
            <a:off x="15670396" y="0"/>
            <a:ext cx="2612745" cy="10287000"/>
          </a:xfrm>
          <a:custGeom>
            <a:avLst/>
            <a:gdLst/>
            <a:ahLst/>
            <a:cxnLst/>
            <a:rect r="r" b="b" t="t" l="l"/>
            <a:pathLst>
              <a:path h="10287000" w="2612745">
                <a:moveTo>
                  <a:pt x="0" y="0"/>
                </a:moveTo>
                <a:lnTo>
                  <a:pt x="2612745" y="0"/>
                </a:lnTo>
                <a:lnTo>
                  <a:pt x="2612745" y="10287000"/>
                </a:lnTo>
                <a:lnTo>
                  <a:pt x="0" y="10287000"/>
                </a:lnTo>
                <a:lnTo>
                  <a:pt x="0" y="0"/>
                </a:lnTo>
                <a:close/>
              </a:path>
            </a:pathLst>
          </a:custGeom>
          <a:blipFill>
            <a:blip r:embed="rId4"/>
            <a:stretch>
              <a:fillRect l="0" t="0" r="0" b="0"/>
            </a:stretch>
          </a:blipFill>
        </p:spPr>
      </p:sp>
      <p:sp>
        <p:nvSpPr>
          <p:cNvPr name="Freeform 5" id="5"/>
          <p:cNvSpPr/>
          <p:nvPr/>
        </p:nvSpPr>
        <p:spPr>
          <a:xfrm flipH="false" flipV="false" rot="0">
            <a:off x="6749895" y="7499343"/>
            <a:ext cx="9357781" cy="2787657"/>
          </a:xfrm>
          <a:custGeom>
            <a:avLst/>
            <a:gdLst/>
            <a:ahLst/>
            <a:cxnLst/>
            <a:rect r="r" b="b" t="t" l="l"/>
            <a:pathLst>
              <a:path h="2787657" w="9357781">
                <a:moveTo>
                  <a:pt x="0" y="0"/>
                </a:moveTo>
                <a:lnTo>
                  <a:pt x="9357781" y="0"/>
                </a:lnTo>
                <a:lnTo>
                  <a:pt x="9357781" y="2787657"/>
                </a:lnTo>
                <a:lnTo>
                  <a:pt x="0" y="2787657"/>
                </a:lnTo>
                <a:lnTo>
                  <a:pt x="0" y="0"/>
                </a:lnTo>
                <a:close/>
              </a:path>
            </a:pathLst>
          </a:custGeom>
          <a:blipFill>
            <a:blip r:embed="rId5"/>
            <a:stretch>
              <a:fillRect l="0" t="0" r="0" b="0"/>
            </a:stretch>
          </a:blipFill>
        </p:spPr>
      </p:sp>
      <p:sp>
        <p:nvSpPr>
          <p:cNvPr name="Freeform 6" id="6"/>
          <p:cNvSpPr/>
          <p:nvPr/>
        </p:nvSpPr>
        <p:spPr>
          <a:xfrm flipH="false" flipV="false" rot="0">
            <a:off x="4859" y="0"/>
            <a:ext cx="10232340" cy="10287000"/>
          </a:xfrm>
          <a:custGeom>
            <a:avLst/>
            <a:gdLst/>
            <a:ahLst/>
            <a:cxnLst/>
            <a:rect r="r" b="b" t="t" l="l"/>
            <a:pathLst>
              <a:path h="10287000" w="10232340">
                <a:moveTo>
                  <a:pt x="0" y="0"/>
                </a:moveTo>
                <a:lnTo>
                  <a:pt x="10232340" y="0"/>
                </a:lnTo>
                <a:lnTo>
                  <a:pt x="10232340" y="10287000"/>
                </a:lnTo>
                <a:lnTo>
                  <a:pt x="0" y="10287000"/>
                </a:lnTo>
                <a:lnTo>
                  <a:pt x="0" y="0"/>
                </a:lnTo>
                <a:close/>
              </a:path>
            </a:pathLst>
          </a:custGeom>
          <a:blipFill>
            <a:blip r:embed="rId6"/>
            <a:stretch>
              <a:fillRect l="0" t="0" r="0" b="0"/>
            </a:stretch>
          </a:blipFill>
        </p:spPr>
      </p:sp>
      <p:sp>
        <p:nvSpPr>
          <p:cNvPr name="Freeform 7" id="7"/>
          <p:cNvSpPr/>
          <p:nvPr/>
        </p:nvSpPr>
        <p:spPr>
          <a:xfrm flipH="false" flipV="false" rot="0">
            <a:off x="15889036" y="0"/>
            <a:ext cx="2394105" cy="10287000"/>
          </a:xfrm>
          <a:custGeom>
            <a:avLst/>
            <a:gdLst/>
            <a:ahLst/>
            <a:cxnLst/>
            <a:rect r="r" b="b" t="t" l="l"/>
            <a:pathLst>
              <a:path h="10287000" w="2394105">
                <a:moveTo>
                  <a:pt x="0" y="0"/>
                </a:moveTo>
                <a:lnTo>
                  <a:pt x="2394105" y="0"/>
                </a:lnTo>
                <a:lnTo>
                  <a:pt x="2394105" y="10287000"/>
                </a:lnTo>
                <a:lnTo>
                  <a:pt x="0" y="10287000"/>
                </a:lnTo>
                <a:lnTo>
                  <a:pt x="0" y="0"/>
                </a:lnTo>
                <a:close/>
              </a:path>
            </a:pathLst>
          </a:custGeom>
          <a:blipFill>
            <a:blip r:embed="rId7"/>
            <a:stretch>
              <a:fillRect l="0" t="0" r="0" b="0"/>
            </a:stretch>
          </a:blipFill>
        </p:spPr>
      </p:sp>
      <p:sp>
        <p:nvSpPr>
          <p:cNvPr name="TextBox 8" id="8"/>
          <p:cNvSpPr txBox="true"/>
          <p:nvPr/>
        </p:nvSpPr>
        <p:spPr>
          <a:xfrm rot="0">
            <a:off x="2599912" y="3565458"/>
            <a:ext cx="12790261" cy="2269935"/>
          </a:xfrm>
          <a:prstGeom prst="rect">
            <a:avLst/>
          </a:prstGeom>
        </p:spPr>
        <p:txBody>
          <a:bodyPr anchor="t" rtlCol="false" tIns="0" lIns="0" bIns="0" rIns="0">
            <a:spAutoFit/>
          </a:bodyPr>
          <a:lstStyle/>
          <a:p>
            <a:pPr algn="ctr">
              <a:lnSpc>
                <a:spcPts val="17084"/>
              </a:lnSpc>
            </a:pPr>
            <a:r>
              <a:rPr lang="en-US" b="true" sz="17084" spc="-342">
                <a:solidFill>
                  <a:srgbClr val="2B3F32"/>
                </a:solidFill>
                <a:latin typeface="Klein Heavy"/>
                <a:ea typeface="Klein Heavy"/>
                <a:cs typeface="Klein Heavy"/>
                <a:sym typeface="Klein Heavy"/>
              </a:rPr>
              <a:t>SEEKING</a:t>
            </a:r>
          </a:p>
        </p:txBody>
      </p:sp>
      <p:sp>
        <p:nvSpPr>
          <p:cNvPr name="TextBox 9" id="9"/>
          <p:cNvSpPr txBox="true"/>
          <p:nvPr/>
        </p:nvSpPr>
        <p:spPr>
          <a:xfrm rot="0">
            <a:off x="2319689" y="5461183"/>
            <a:ext cx="13350707" cy="1244186"/>
          </a:xfrm>
          <a:prstGeom prst="rect">
            <a:avLst/>
          </a:prstGeom>
        </p:spPr>
        <p:txBody>
          <a:bodyPr anchor="t" rtlCol="false" tIns="0" lIns="0" bIns="0" rIns="0">
            <a:spAutoFit/>
          </a:bodyPr>
          <a:lstStyle/>
          <a:p>
            <a:pPr algn="ctr">
              <a:lnSpc>
                <a:spcPts val="9352"/>
              </a:lnSpc>
            </a:pPr>
            <a:r>
              <a:rPr lang="en-US" b="true" sz="9352">
                <a:solidFill>
                  <a:srgbClr val="5A715E"/>
                </a:solidFill>
                <a:latin typeface="Klein Heavy"/>
                <a:ea typeface="Klein Heavy"/>
                <a:cs typeface="Klein Heavy"/>
                <a:sym typeface="Klein Heavy"/>
              </a:rPr>
              <a:t>FIRST THE KINGDOM</a:t>
            </a:r>
          </a:p>
        </p:txBody>
      </p:sp>
      <p:sp>
        <p:nvSpPr>
          <p:cNvPr name="Freeform 10" id="10"/>
          <p:cNvSpPr/>
          <p:nvPr/>
        </p:nvSpPr>
        <p:spPr>
          <a:xfrm flipH="false" flipV="false" rot="0">
            <a:off x="5438056" y="6428009"/>
            <a:ext cx="9150073" cy="1082267"/>
          </a:xfrm>
          <a:custGeom>
            <a:avLst/>
            <a:gdLst/>
            <a:ahLst/>
            <a:cxnLst/>
            <a:rect r="r" b="b" t="t" l="l"/>
            <a:pathLst>
              <a:path h="1082267" w="9150073">
                <a:moveTo>
                  <a:pt x="0" y="0"/>
                </a:moveTo>
                <a:lnTo>
                  <a:pt x="9150074" y="0"/>
                </a:lnTo>
                <a:lnTo>
                  <a:pt x="9150074" y="1082266"/>
                </a:lnTo>
                <a:lnTo>
                  <a:pt x="0" y="1082266"/>
                </a:lnTo>
                <a:lnTo>
                  <a:pt x="0" y="0"/>
                </a:lnTo>
                <a:close/>
              </a:path>
            </a:pathLst>
          </a:custGeom>
          <a:blipFill>
            <a:blip r:embed="rId8"/>
            <a:stretch>
              <a:fillRect l="0" t="0" r="0" b="0"/>
            </a:stretch>
          </a:blipFill>
        </p:spPr>
      </p:sp>
      <p:sp>
        <p:nvSpPr>
          <p:cNvPr name="Freeform 11" id="11"/>
          <p:cNvSpPr/>
          <p:nvPr/>
        </p:nvSpPr>
        <p:spPr>
          <a:xfrm flipH="false" flipV="false" rot="0">
            <a:off x="14577198" y="1705390"/>
            <a:ext cx="3498236" cy="6657580"/>
          </a:xfrm>
          <a:custGeom>
            <a:avLst/>
            <a:gdLst/>
            <a:ahLst/>
            <a:cxnLst/>
            <a:rect r="r" b="b" t="t" l="l"/>
            <a:pathLst>
              <a:path h="6657580" w="3498236">
                <a:moveTo>
                  <a:pt x="0" y="0"/>
                </a:moveTo>
                <a:lnTo>
                  <a:pt x="3498236" y="0"/>
                </a:lnTo>
                <a:lnTo>
                  <a:pt x="3498236" y="6657580"/>
                </a:lnTo>
                <a:lnTo>
                  <a:pt x="0" y="6657580"/>
                </a:lnTo>
                <a:lnTo>
                  <a:pt x="0" y="0"/>
                </a:lnTo>
                <a:close/>
              </a:path>
            </a:pathLst>
          </a:custGeom>
          <a:blipFill>
            <a:blip r:embed="rId9"/>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3268664" cy="6646648"/>
          </a:xfrm>
          <a:custGeom>
            <a:avLst/>
            <a:gdLst/>
            <a:ahLst/>
            <a:cxnLst/>
            <a:rect r="r" b="b" t="t" l="l"/>
            <a:pathLst>
              <a:path h="6646648" w="3268664">
                <a:moveTo>
                  <a:pt x="0" y="0"/>
                </a:moveTo>
                <a:lnTo>
                  <a:pt x="3268664" y="0"/>
                </a:lnTo>
                <a:lnTo>
                  <a:pt x="3268664" y="6646648"/>
                </a:lnTo>
                <a:lnTo>
                  <a:pt x="0" y="6646648"/>
                </a:lnTo>
                <a:lnTo>
                  <a:pt x="0" y="0"/>
                </a:lnTo>
                <a:close/>
              </a:path>
            </a:pathLst>
          </a:custGeom>
          <a:blipFill>
            <a:blip r:embed="rId3"/>
            <a:stretch>
              <a:fillRect l="0" t="0" r="0" b="0"/>
            </a:stretch>
          </a:blipFill>
        </p:spPr>
      </p:sp>
      <p:sp>
        <p:nvSpPr>
          <p:cNvPr name="Freeform 4" id="4"/>
          <p:cNvSpPr/>
          <p:nvPr/>
        </p:nvSpPr>
        <p:spPr>
          <a:xfrm flipH="false" flipV="false" rot="0">
            <a:off x="-536275" y="6527360"/>
            <a:ext cx="7619595" cy="4077631"/>
          </a:xfrm>
          <a:custGeom>
            <a:avLst/>
            <a:gdLst/>
            <a:ahLst/>
            <a:cxnLst/>
            <a:rect r="r" b="b" t="t" l="l"/>
            <a:pathLst>
              <a:path h="4077631" w="7619595">
                <a:moveTo>
                  <a:pt x="0" y="0"/>
                </a:moveTo>
                <a:lnTo>
                  <a:pt x="7619595" y="0"/>
                </a:lnTo>
                <a:lnTo>
                  <a:pt x="7619595" y="4077631"/>
                </a:lnTo>
                <a:lnTo>
                  <a:pt x="0" y="4077631"/>
                </a:lnTo>
                <a:lnTo>
                  <a:pt x="0" y="0"/>
                </a:lnTo>
                <a:close/>
              </a:path>
            </a:pathLst>
          </a:custGeom>
          <a:blipFill>
            <a:blip r:embed="rId4"/>
            <a:stretch>
              <a:fillRect l="0" t="0" r="0" b="0"/>
            </a:stretch>
          </a:blipFill>
        </p:spPr>
      </p:sp>
      <p:sp>
        <p:nvSpPr>
          <p:cNvPr name="Freeform 5" id="5"/>
          <p:cNvSpPr/>
          <p:nvPr/>
        </p:nvSpPr>
        <p:spPr>
          <a:xfrm flipH="false" flipV="false" rot="0">
            <a:off x="15014477" y="0"/>
            <a:ext cx="3268664" cy="10287000"/>
          </a:xfrm>
          <a:custGeom>
            <a:avLst/>
            <a:gdLst/>
            <a:ahLst/>
            <a:cxnLst/>
            <a:rect r="r" b="b" t="t" l="l"/>
            <a:pathLst>
              <a:path h="10287000" w="3268664">
                <a:moveTo>
                  <a:pt x="0" y="0"/>
                </a:moveTo>
                <a:lnTo>
                  <a:pt x="3268664" y="0"/>
                </a:lnTo>
                <a:lnTo>
                  <a:pt x="3268664" y="10287000"/>
                </a:lnTo>
                <a:lnTo>
                  <a:pt x="0" y="10287000"/>
                </a:lnTo>
                <a:lnTo>
                  <a:pt x="0" y="0"/>
                </a:lnTo>
                <a:close/>
              </a:path>
            </a:pathLst>
          </a:custGeom>
          <a:blipFill>
            <a:blip r:embed="rId5"/>
            <a:stretch>
              <a:fillRect l="0" t="0" r="0" b="0"/>
            </a:stretch>
          </a:blipFill>
        </p:spPr>
      </p:sp>
      <p:sp>
        <p:nvSpPr>
          <p:cNvPr name="TextBox 6" id="6"/>
          <p:cNvSpPr txBox="true"/>
          <p:nvPr/>
        </p:nvSpPr>
        <p:spPr>
          <a:xfrm rot="0">
            <a:off x="2835638" y="663546"/>
            <a:ext cx="6390877" cy="520706"/>
          </a:xfrm>
          <a:prstGeom prst="rect">
            <a:avLst/>
          </a:prstGeom>
        </p:spPr>
        <p:txBody>
          <a:bodyPr anchor="t" rtlCol="false" tIns="0" lIns="0" bIns="0" rIns="0">
            <a:spAutoFit/>
          </a:bodyPr>
          <a:lstStyle/>
          <a:p>
            <a:pPr algn="l">
              <a:lnSpc>
                <a:spcPts val="3966"/>
              </a:lnSpc>
            </a:pPr>
            <a:r>
              <a:rPr lang="en-US" b="true" sz="3672" spc="735">
                <a:solidFill>
                  <a:srgbClr val="59705D"/>
                </a:solidFill>
                <a:latin typeface="Muli Heavy"/>
                <a:ea typeface="Muli Heavy"/>
                <a:cs typeface="Muli Heavy"/>
                <a:sym typeface="Muli Heavy"/>
              </a:rPr>
              <a:t>LUKE 12:13-34 NIV </a:t>
            </a:r>
          </a:p>
        </p:txBody>
      </p:sp>
      <p:sp>
        <p:nvSpPr>
          <p:cNvPr name="TextBox 7" id="7"/>
          <p:cNvSpPr txBox="true"/>
          <p:nvPr/>
        </p:nvSpPr>
        <p:spPr>
          <a:xfrm rot="0">
            <a:off x="2380595" y="1776296"/>
            <a:ext cx="14018342" cy="6842892"/>
          </a:xfrm>
          <a:prstGeom prst="rect">
            <a:avLst/>
          </a:prstGeom>
        </p:spPr>
        <p:txBody>
          <a:bodyPr anchor="t" rtlCol="false" tIns="0" lIns="0" bIns="0" rIns="0">
            <a:spAutoFit/>
          </a:bodyPr>
          <a:lstStyle/>
          <a:p>
            <a:pPr algn="ctr">
              <a:lnSpc>
                <a:spcPts val="4214"/>
              </a:lnSpc>
              <a:spcBef>
                <a:spcPct val="0"/>
              </a:spcBef>
            </a:pPr>
            <a:r>
              <a:rPr lang="en-US" sz="3902" spc="-38">
                <a:solidFill>
                  <a:srgbClr val="000000"/>
                </a:solidFill>
                <a:latin typeface="Montaser Arabic"/>
                <a:ea typeface="Montaser Arabic"/>
                <a:cs typeface="Montaser Arabic"/>
                <a:sym typeface="Montaser Arabic"/>
              </a:rPr>
              <a:t>Someone in the crowd said to him, “Teacher, tell my brother to divide the inheritance with me.” Jesus replied, “Man, who appointed me a judge or an arbiter between you?” Then he said to them, “Watch out! Be on your guard against all kinds of greed; life does not consist in an abundance of possessions.” And he told them this parable: “The ground of a certain rich man yielded an abundant harvest. He thought to himself, ‘What shall I do? I have no place to store my crops.’ “Then he said, ‘This is what I’ll do. I will tear down my barns and build bigger ones, and there I will store my surplus grain. And I’ll say to myself, “You have plenty of grain laid up for many years. Take life easy; eat, drink and be merry.”</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3268664" cy="6646648"/>
          </a:xfrm>
          <a:custGeom>
            <a:avLst/>
            <a:gdLst/>
            <a:ahLst/>
            <a:cxnLst/>
            <a:rect r="r" b="b" t="t" l="l"/>
            <a:pathLst>
              <a:path h="6646648" w="3268664">
                <a:moveTo>
                  <a:pt x="0" y="0"/>
                </a:moveTo>
                <a:lnTo>
                  <a:pt x="3268664" y="0"/>
                </a:lnTo>
                <a:lnTo>
                  <a:pt x="3268664" y="6646648"/>
                </a:lnTo>
                <a:lnTo>
                  <a:pt x="0" y="6646648"/>
                </a:lnTo>
                <a:lnTo>
                  <a:pt x="0" y="0"/>
                </a:lnTo>
                <a:close/>
              </a:path>
            </a:pathLst>
          </a:custGeom>
          <a:blipFill>
            <a:blip r:embed="rId3"/>
            <a:stretch>
              <a:fillRect l="0" t="0" r="0" b="0"/>
            </a:stretch>
          </a:blipFill>
        </p:spPr>
      </p:sp>
      <p:sp>
        <p:nvSpPr>
          <p:cNvPr name="Freeform 4" id="4"/>
          <p:cNvSpPr/>
          <p:nvPr/>
        </p:nvSpPr>
        <p:spPr>
          <a:xfrm flipH="false" flipV="false" rot="955217">
            <a:off x="-1453163" y="6399134"/>
            <a:ext cx="7619595" cy="4533965"/>
          </a:xfrm>
          <a:custGeom>
            <a:avLst/>
            <a:gdLst/>
            <a:ahLst/>
            <a:cxnLst/>
            <a:rect r="r" b="b" t="t" l="l"/>
            <a:pathLst>
              <a:path h="4533965" w="7619595">
                <a:moveTo>
                  <a:pt x="0" y="0"/>
                </a:moveTo>
                <a:lnTo>
                  <a:pt x="7619595" y="0"/>
                </a:lnTo>
                <a:lnTo>
                  <a:pt x="7619595" y="4533965"/>
                </a:lnTo>
                <a:lnTo>
                  <a:pt x="0" y="4533965"/>
                </a:lnTo>
                <a:lnTo>
                  <a:pt x="0" y="0"/>
                </a:lnTo>
                <a:close/>
              </a:path>
            </a:pathLst>
          </a:custGeom>
          <a:blipFill>
            <a:blip r:embed="rId4"/>
            <a:stretch>
              <a:fillRect l="-5595" t="0" r="-5595" b="0"/>
            </a:stretch>
          </a:blipFill>
        </p:spPr>
      </p:sp>
      <p:sp>
        <p:nvSpPr>
          <p:cNvPr name="Freeform 5" id="5"/>
          <p:cNvSpPr/>
          <p:nvPr/>
        </p:nvSpPr>
        <p:spPr>
          <a:xfrm flipH="false" flipV="false" rot="0">
            <a:off x="15014477" y="0"/>
            <a:ext cx="3268664" cy="10287000"/>
          </a:xfrm>
          <a:custGeom>
            <a:avLst/>
            <a:gdLst/>
            <a:ahLst/>
            <a:cxnLst/>
            <a:rect r="r" b="b" t="t" l="l"/>
            <a:pathLst>
              <a:path h="10287000" w="3268664">
                <a:moveTo>
                  <a:pt x="0" y="0"/>
                </a:moveTo>
                <a:lnTo>
                  <a:pt x="3268664" y="0"/>
                </a:lnTo>
                <a:lnTo>
                  <a:pt x="3268664" y="10287000"/>
                </a:lnTo>
                <a:lnTo>
                  <a:pt x="0" y="10287000"/>
                </a:lnTo>
                <a:lnTo>
                  <a:pt x="0" y="0"/>
                </a:lnTo>
                <a:close/>
              </a:path>
            </a:pathLst>
          </a:custGeom>
          <a:blipFill>
            <a:blip r:embed="rId5"/>
            <a:stretch>
              <a:fillRect l="0" t="0" r="0" b="0"/>
            </a:stretch>
          </a:blipFill>
        </p:spPr>
      </p:sp>
      <p:sp>
        <p:nvSpPr>
          <p:cNvPr name="TextBox 6" id="6"/>
          <p:cNvSpPr txBox="true"/>
          <p:nvPr/>
        </p:nvSpPr>
        <p:spPr>
          <a:xfrm rot="0">
            <a:off x="2380595" y="1776296"/>
            <a:ext cx="14018342" cy="6842892"/>
          </a:xfrm>
          <a:prstGeom prst="rect">
            <a:avLst/>
          </a:prstGeom>
        </p:spPr>
        <p:txBody>
          <a:bodyPr anchor="t" rtlCol="false" tIns="0" lIns="0" bIns="0" rIns="0">
            <a:spAutoFit/>
          </a:bodyPr>
          <a:lstStyle/>
          <a:p>
            <a:pPr algn="ctr">
              <a:lnSpc>
                <a:spcPts val="4214"/>
              </a:lnSpc>
              <a:spcBef>
                <a:spcPct val="0"/>
              </a:spcBef>
            </a:pPr>
            <a:r>
              <a:rPr lang="en-US" sz="3902" spc="-38">
                <a:solidFill>
                  <a:srgbClr val="000000"/>
                </a:solidFill>
                <a:latin typeface="Montaser Arabic"/>
                <a:ea typeface="Montaser Arabic"/>
                <a:cs typeface="Montaser Arabic"/>
                <a:sym typeface="Montaser Arabic"/>
              </a:rPr>
              <a:t> “But God said to him, ‘You fool! This very night your life will be demanded from you. Then who will get what you have prepared for yourself?’ “This is how it will be with whoever stores up things for themselves but is not rich toward God.” Then Jesus said to his disciples: “Therefore I tell you, do not worry about your life, what you will eat; or about your body, what you will wear. For life is more than food, and the body more than clothes. Consider the ravens: They do not sow or reap, they have no storeroom or barn; yet God feeds them. And how much more valuable you are than birds! Who of you by worrying can add a single hour to your life? Since you cannot do this very little thing, why do you worry about the rest?</a:t>
            </a:r>
          </a:p>
        </p:txBody>
      </p:sp>
      <p:sp>
        <p:nvSpPr>
          <p:cNvPr name="TextBox 7" id="7"/>
          <p:cNvSpPr txBox="true"/>
          <p:nvPr/>
        </p:nvSpPr>
        <p:spPr>
          <a:xfrm rot="0">
            <a:off x="2835638" y="663546"/>
            <a:ext cx="6390877" cy="520706"/>
          </a:xfrm>
          <a:prstGeom prst="rect">
            <a:avLst/>
          </a:prstGeom>
        </p:spPr>
        <p:txBody>
          <a:bodyPr anchor="t" rtlCol="false" tIns="0" lIns="0" bIns="0" rIns="0">
            <a:spAutoFit/>
          </a:bodyPr>
          <a:lstStyle/>
          <a:p>
            <a:pPr algn="l">
              <a:lnSpc>
                <a:spcPts val="3966"/>
              </a:lnSpc>
            </a:pPr>
            <a:r>
              <a:rPr lang="en-US" b="true" sz="3672" spc="735">
                <a:solidFill>
                  <a:srgbClr val="59705D"/>
                </a:solidFill>
                <a:latin typeface="Muli Heavy"/>
                <a:ea typeface="Muli Heavy"/>
                <a:cs typeface="Muli Heavy"/>
                <a:sym typeface="Muli Heavy"/>
              </a:rPr>
              <a:t>LUKE 12:13-34 NIV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3268664" cy="6646648"/>
          </a:xfrm>
          <a:custGeom>
            <a:avLst/>
            <a:gdLst/>
            <a:ahLst/>
            <a:cxnLst/>
            <a:rect r="r" b="b" t="t" l="l"/>
            <a:pathLst>
              <a:path h="6646648" w="3268664">
                <a:moveTo>
                  <a:pt x="0" y="0"/>
                </a:moveTo>
                <a:lnTo>
                  <a:pt x="3268664" y="0"/>
                </a:lnTo>
                <a:lnTo>
                  <a:pt x="3268664" y="6646648"/>
                </a:lnTo>
                <a:lnTo>
                  <a:pt x="0" y="6646648"/>
                </a:lnTo>
                <a:lnTo>
                  <a:pt x="0" y="0"/>
                </a:lnTo>
                <a:close/>
              </a:path>
            </a:pathLst>
          </a:custGeom>
          <a:blipFill>
            <a:blip r:embed="rId3"/>
            <a:stretch>
              <a:fillRect l="0" t="0" r="0" b="0"/>
            </a:stretch>
          </a:blipFill>
        </p:spPr>
      </p:sp>
      <p:sp>
        <p:nvSpPr>
          <p:cNvPr name="Freeform 4" id="4"/>
          <p:cNvSpPr/>
          <p:nvPr/>
        </p:nvSpPr>
        <p:spPr>
          <a:xfrm flipH="false" flipV="false" rot="987710">
            <a:off x="-799065" y="6851272"/>
            <a:ext cx="7619595" cy="4814055"/>
          </a:xfrm>
          <a:custGeom>
            <a:avLst/>
            <a:gdLst/>
            <a:ahLst/>
            <a:cxnLst/>
            <a:rect r="r" b="b" t="t" l="l"/>
            <a:pathLst>
              <a:path h="4814055" w="7619595">
                <a:moveTo>
                  <a:pt x="0" y="0"/>
                </a:moveTo>
                <a:lnTo>
                  <a:pt x="7619595" y="0"/>
                </a:lnTo>
                <a:lnTo>
                  <a:pt x="7619595" y="4814056"/>
                </a:lnTo>
                <a:lnTo>
                  <a:pt x="0" y="4814056"/>
                </a:lnTo>
                <a:lnTo>
                  <a:pt x="0" y="0"/>
                </a:lnTo>
                <a:close/>
              </a:path>
            </a:pathLst>
          </a:custGeom>
          <a:blipFill>
            <a:blip r:embed="rId4"/>
            <a:stretch>
              <a:fillRect l="-9030" t="0" r="-9030" b="0"/>
            </a:stretch>
          </a:blipFill>
        </p:spPr>
      </p:sp>
      <p:sp>
        <p:nvSpPr>
          <p:cNvPr name="Freeform 5" id="5"/>
          <p:cNvSpPr/>
          <p:nvPr/>
        </p:nvSpPr>
        <p:spPr>
          <a:xfrm flipH="false" flipV="false" rot="0">
            <a:off x="15014477" y="0"/>
            <a:ext cx="3268664" cy="10287000"/>
          </a:xfrm>
          <a:custGeom>
            <a:avLst/>
            <a:gdLst/>
            <a:ahLst/>
            <a:cxnLst/>
            <a:rect r="r" b="b" t="t" l="l"/>
            <a:pathLst>
              <a:path h="10287000" w="3268664">
                <a:moveTo>
                  <a:pt x="0" y="0"/>
                </a:moveTo>
                <a:lnTo>
                  <a:pt x="3268664" y="0"/>
                </a:lnTo>
                <a:lnTo>
                  <a:pt x="3268664" y="10287000"/>
                </a:lnTo>
                <a:lnTo>
                  <a:pt x="0" y="10287000"/>
                </a:lnTo>
                <a:lnTo>
                  <a:pt x="0" y="0"/>
                </a:lnTo>
                <a:close/>
              </a:path>
            </a:pathLst>
          </a:custGeom>
          <a:blipFill>
            <a:blip r:embed="rId5"/>
            <a:stretch>
              <a:fillRect l="0" t="0" r="0" b="0"/>
            </a:stretch>
          </a:blipFill>
        </p:spPr>
      </p:sp>
      <p:sp>
        <p:nvSpPr>
          <p:cNvPr name="TextBox 6" id="6"/>
          <p:cNvSpPr txBox="true"/>
          <p:nvPr/>
        </p:nvSpPr>
        <p:spPr>
          <a:xfrm rot="0">
            <a:off x="2380595" y="1785821"/>
            <a:ext cx="14018342" cy="7551383"/>
          </a:xfrm>
          <a:prstGeom prst="rect">
            <a:avLst/>
          </a:prstGeom>
        </p:spPr>
        <p:txBody>
          <a:bodyPr anchor="t" rtlCol="false" tIns="0" lIns="0" bIns="0" rIns="0">
            <a:spAutoFit/>
          </a:bodyPr>
          <a:lstStyle/>
          <a:p>
            <a:pPr algn="ctr">
              <a:lnSpc>
                <a:spcPts val="3966"/>
              </a:lnSpc>
              <a:spcBef>
                <a:spcPct val="0"/>
              </a:spcBef>
            </a:pPr>
            <a:r>
              <a:rPr lang="en-US" sz="3672" spc="-35">
                <a:solidFill>
                  <a:srgbClr val="000000"/>
                </a:solidFill>
                <a:latin typeface="Montaser Arabic"/>
                <a:ea typeface="Montaser Arabic"/>
                <a:cs typeface="Montaser Arabic"/>
                <a:sym typeface="Montaser Arabic"/>
              </a:rPr>
              <a:t>“Consider how the wild flowers grow. They do not labor or spin. Yet I tell you, not even Solomon in all his splendor was dressed like one of these. If that is how God clothes the grass of the field, which is here today, and tomorrow is thrown into the fire, how much more will he clothe you—you of little faith! And do not set your heart on what you will eat or drink; do not worry about it. For the pagan world runs after all such things, and your Father knows that you need them. But seek his kingdom, and these things will be given to you as well. “Do not be afraid, little flock, for your Father has been pleased to give you the kingdom. Sell your possessions and give to the poor. Provide purses for yourselves that will not wear out, a treasure in heaven that will never fail, where no thief comes near and no moth destroys. For where your treasure is, there your heart will be also.</a:t>
            </a:r>
          </a:p>
        </p:txBody>
      </p:sp>
      <p:sp>
        <p:nvSpPr>
          <p:cNvPr name="TextBox 7" id="7"/>
          <p:cNvSpPr txBox="true"/>
          <p:nvPr/>
        </p:nvSpPr>
        <p:spPr>
          <a:xfrm rot="0">
            <a:off x="2835638" y="663546"/>
            <a:ext cx="6390877" cy="520706"/>
          </a:xfrm>
          <a:prstGeom prst="rect">
            <a:avLst/>
          </a:prstGeom>
        </p:spPr>
        <p:txBody>
          <a:bodyPr anchor="t" rtlCol="false" tIns="0" lIns="0" bIns="0" rIns="0">
            <a:spAutoFit/>
          </a:bodyPr>
          <a:lstStyle/>
          <a:p>
            <a:pPr algn="l">
              <a:lnSpc>
                <a:spcPts val="3966"/>
              </a:lnSpc>
            </a:pPr>
            <a:r>
              <a:rPr lang="en-US" b="true" sz="3672" spc="735">
                <a:solidFill>
                  <a:srgbClr val="59705D"/>
                </a:solidFill>
                <a:latin typeface="Muli Heavy"/>
                <a:ea typeface="Muli Heavy"/>
                <a:cs typeface="Muli Heavy"/>
                <a:sym typeface="Muli Heavy"/>
              </a:rPr>
              <a:t>LUKE 12:13-34 NIV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3268664" cy="6646648"/>
          </a:xfrm>
          <a:custGeom>
            <a:avLst/>
            <a:gdLst/>
            <a:ahLst/>
            <a:cxnLst/>
            <a:rect r="r" b="b" t="t" l="l"/>
            <a:pathLst>
              <a:path h="6646648" w="3268664">
                <a:moveTo>
                  <a:pt x="0" y="0"/>
                </a:moveTo>
                <a:lnTo>
                  <a:pt x="3268664" y="0"/>
                </a:lnTo>
                <a:lnTo>
                  <a:pt x="3268664" y="6646648"/>
                </a:lnTo>
                <a:lnTo>
                  <a:pt x="0" y="6646648"/>
                </a:lnTo>
                <a:lnTo>
                  <a:pt x="0" y="0"/>
                </a:lnTo>
                <a:close/>
              </a:path>
            </a:pathLst>
          </a:custGeom>
          <a:blipFill>
            <a:blip r:embed="rId3"/>
            <a:stretch>
              <a:fillRect l="0" t="0" r="0" b="0"/>
            </a:stretch>
          </a:blipFill>
        </p:spPr>
      </p:sp>
      <p:sp>
        <p:nvSpPr>
          <p:cNvPr name="Freeform 4" id="4"/>
          <p:cNvSpPr/>
          <p:nvPr/>
        </p:nvSpPr>
        <p:spPr>
          <a:xfrm flipH="false" flipV="false" rot="0">
            <a:off x="4859" y="6209369"/>
            <a:ext cx="7619595" cy="4077631"/>
          </a:xfrm>
          <a:custGeom>
            <a:avLst/>
            <a:gdLst/>
            <a:ahLst/>
            <a:cxnLst/>
            <a:rect r="r" b="b" t="t" l="l"/>
            <a:pathLst>
              <a:path h="4077631" w="7619595">
                <a:moveTo>
                  <a:pt x="0" y="0"/>
                </a:moveTo>
                <a:lnTo>
                  <a:pt x="7619595" y="0"/>
                </a:lnTo>
                <a:lnTo>
                  <a:pt x="7619595" y="4077631"/>
                </a:lnTo>
                <a:lnTo>
                  <a:pt x="0" y="4077631"/>
                </a:lnTo>
                <a:lnTo>
                  <a:pt x="0" y="0"/>
                </a:lnTo>
                <a:close/>
              </a:path>
            </a:pathLst>
          </a:custGeom>
          <a:blipFill>
            <a:blip r:embed="rId4"/>
            <a:stretch>
              <a:fillRect l="0" t="0" r="0" b="0"/>
            </a:stretch>
          </a:blipFill>
        </p:spPr>
      </p:sp>
      <p:sp>
        <p:nvSpPr>
          <p:cNvPr name="Freeform 5" id="5"/>
          <p:cNvSpPr/>
          <p:nvPr/>
        </p:nvSpPr>
        <p:spPr>
          <a:xfrm flipH="false" flipV="false" rot="0">
            <a:off x="15014477" y="0"/>
            <a:ext cx="3268664" cy="10287000"/>
          </a:xfrm>
          <a:custGeom>
            <a:avLst/>
            <a:gdLst/>
            <a:ahLst/>
            <a:cxnLst/>
            <a:rect r="r" b="b" t="t" l="l"/>
            <a:pathLst>
              <a:path h="10287000" w="3268664">
                <a:moveTo>
                  <a:pt x="0" y="0"/>
                </a:moveTo>
                <a:lnTo>
                  <a:pt x="3268664" y="0"/>
                </a:lnTo>
                <a:lnTo>
                  <a:pt x="3268664" y="10287000"/>
                </a:lnTo>
                <a:lnTo>
                  <a:pt x="0" y="10287000"/>
                </a:lnTo>
                <a:lnTo>
                  <a:pt x="0" y="0"/>
                </a:lnTo>
                <a:close/>
              </a:path>
            </a:pathLst>
          </a:custGeom>
          <a:blipFill>
            <a:blip r:embed="rId5"/>
            <a:stretch>
              <a:fillRect l="0" t="0" r="0" b="0"/>
            </a:stretch>
          </a:blipFill>
        </p:spPr>
      </p:sp>
      <p:sp>
        <p:nvSpPr>
          <p:cNvPr name="TextBox 6" id="6"/>
          <p:cNvSpPr txBox="true"/>
          <p:nvPr/>
        </p:nvSpPr>
        <p:spPr>
          <a:xfrm rot="0">
            <a:off x="2835638" y="663546"/>
            <a:ext cx="5548200" cy="520706"/>
          </a:xfrm>
          <a:prstGeom prst="rect">
            <a:avLst/>
          </a:prstGeom>
        </p:spPr>
        <p:txBody>
          <a:bodyPr anchor="t" rtlCol="false" tIns="0" lIns="0" bIns="0" rIns="0">
            <a:spAutoFit/>
          </a:bodyPr>
          <a:lstStyle/>
          <a:p>
            <a:pPr algn="l">
              <a:lnSpc>
                <a:spcPts val="3966"/>
              </a:lnSpc>
            </a:pPr>
            <a:r>
              <a:rPr lang="en-US" b="true" sz="3672" spc="735">
                <a:solidFill>
                  <a:srgbClr val="59705D"/>
                </a:solidFill>
                <a:latin typeface="Muli Heavy"/>
                <a:ea typeface="Muli Heavy"/>
                <a:cs typeface="Muli Heavy"/>
                <a:sym typeface="Muli Heavy"/>
              </a:rPr>
              <a:t>2 COR 5:14-21</a:t>
            </a:r>
          </a:p>
        </p:txBody>
      </p:sp>
      <p:sp>
        <p:nvSpPr>
          <p:cNvPr name="TextBox 7" id="7"/>
          <p:cNvSpPr txBox="true"/>
          <p:nvPr/>
        </p:nvSpPr>
        <p:spPr>
          <a:xfrm rot="0">
            <a:off x="2380595" y="1795346"/>
            <a:ext cx="14018342" cy="6132935"/>
          </a:xfrm>
          <a:prstGeom prst="rect">
            <a:avLst/>
          </a:prstGeom>
        </p:spPr>
        <p:txBody>
          <a:bodyPr anchor="t" rtlCol="false" tIns="0" lIns="0" bIns="0" rIns="0">
            <a:spAutoFit/>
          </a:bodyPr>
          <a:lstStyle/>
          <a:p>
            <a:pPr algn="ctr">
              <a:lnSpc>
                <a:spcPts val="4834"/>
              </a:lnSpc>
              <a:spcBef>
                <a:spcPct val="0"/>
              </a:spcBef>
            </a:pPr>
            <a:r>
              <a:rPr lang="en-US" sz="4476" spc="-43">
                <a:solidFill>
                  <a:srgbClr val="000000"/>
                </a:solidFill>
                <a:latin typeface="Montaser Arabic"/>
                <a:ea typeface="Montaser Arabic"/>
                <a:cs typeface="Montaser Arabic"/>
                <a:sym typeface="Montaser Arabic"/>
              </a:rPr>
              <a:t>For Christ’s love compels us, because we are convinced that one died for all, and therefore all died. And he died for all, that those who live should no longer live for themselves but for him who died for them and was raised again.</a:t>
            </a:r>
          </a:p>
          <a:p>
            <a:pPr algn="ctr">
              <a:lnSpc>
                <a:spcPts val="4834"/>
              </a:lnSpc>
              <a:spcBef>
                <a:spcPct val="0"/>
              </a:spcBef>
            </a:pPr>
            <a:r>
              <a:rPr lang="en-US" sz="4476" spc="-43">
                <a:solidFill>
                  <a:srgbClr val="000000"/>
                </a:solidFill>
                <a:latin typeface="Montaser Arabic"/>
                <a:ea typeface="Montaser Arabic"/>
                <a:cs typeface="Montaser Arabic"/>
                <a:sym typeface="Montaser Arabic"/>
              </a:rPr>
              <a:t>So from now on we regard no one from a worldly point of view. Though we once regarded Christ in this way, we do so no longer. Therefore, if anyone is in Christ, the new creation has come: The old has gone, the new is here! </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3268664" cy="6646648"/>
          </a:xfrm>
          <a:custGeom>
            <a:avLst/>
            <a:gdLst/>
            <a:ahLst/>
            <a:cxnLst/>
            <a:rect r="r" b="b" t="t" l="l"/>
            <a:pathLst>
              <a:path h="6646648" w="3268664">
                <a:moveTo>
                  <a:pt x="0" y="0"/>
                </a:moveTo>
                <a:lnTo>
                  <a:pt x="3268664" y="0"/>
                </a:lnTo>
                <a:lnTo>
                  <a:pt x="3268664" y="6646648"/>
                </a:lnTo>
                <a:lnTo>
                  <a:pt x="0" y="6646648"/>
                </a:lnTo>
                <a:lnTo>
                  <a:pt x="0" y="0"/>
                </a:lnTo>
                <a:close/>
              </a:path>
            </a:pathLst>
          </a:custGeom>
          <a:blipFill>
            <a:blip r:embed="rId3"/>
            <a:stretch>
              <a:fillRect l="0" t="0" r="0" b="0"/>
            </a:stretch>
          </a:blipFill>
        </p:spPr>
      </p:sp>
      <p:sp>
        <p:nvSpPr>
          <p:cNvPr name="Freeform 4" id="4"/>
          <p:cNvSpPr/>
          <p:nvPr/>
        </p:nvSpPr>
        <p:spPr>
          <a:xfrm flipH="false" flipV="false" rot="0">
            <a:off x="4859" y="6209369"/>
            <a:ext cx="7619595" cy="4077631"/>
          </a:xfrm>
          <a:custGeom>
            <a:avLst/>
            <a:gdLst/>
            <a:ahLst/>
            <a:cxnLst/>
            <a:rect r="r" b="b" t="t" l="l"/>
            <a:pathLst>
              <a:path h="4077631" w="7619595">
                <a:moveTo>
                  <a:pt x="0" y="0"/>
                </a:moveTo>
                <a:lnTo>
                  <a:pt x="7619595" y="0"/>
                </a:lnTo>
                <a:lnTo>
                  <a:pt x="7619595" y="4077631"/>
                </a:lnTo>
                <a:lnTo>
                  <a:pt x="0" y="4077631"/>
                </a:lnTo>
                <a:lnTo>
                  <a:pt x="0" y="0"/>
                </a:lnTo>
                <a:close/>
              </a:path>
            </a:pathLst>
          </a:custGeom>
          <a:blipFill>
            <a:blip r:embed="rId4"/>
            <a:stretch>
              <a:fillRect l="0" t="0" r="0" b="0"/>
            </a:stretch>
          </a:blipFill>
        </p:spPr>
      </p:sp>
      <p:sp>
        <p:nvSpPr>
          <p:cNvPr name="Freeform 5" id="5"/>
          <p:cNvSpPr/>
          <p:nvPr/>
        </p:nvSpPr>
        <p:spPr>
          <a:xfrm flipH="false" flipV="false" rot="0">
            <a:off x="15014477" y="0"/>
            <a:ext cx="3268664" cy="10287000"/>
          </a:xfrm>
          <a:custGeom>
            <a:avLst/>
            <a:gdLst/>
            <a:ahLst/>
            <a:cxnLst/>
            <a:rect r="r" b="b" t="t" l="l"/>
            <a:pathLst>
              <a:path h="10287000" w="3268664">
                <a:moveTo>
                  <a:pt x="0" y="0"/>
                </a:moveTo>
                <a:lnTo>
                  <a:pt x="3268664" y="0"/>
                </a:lnTo>
                <a:lnTo>
                  <a:pt x="3268664" y="10287000"/>
                </a:lnTo>
                <a:lnTo>
                  <a:pt x="0" y="10287000"/>
                </a:lnTo>
                <a:lnTo>
                  <a:pt x="0" y="0"/>
                </a:lnTo>
                <a:close/>
              </a:path>
            </a:pathLst>
          </a:custGeom>
          <a:blipFill>
            <a:blip r:embed="rId5"/>
            <a:stretch>
              <a:fillRect l="0" t="0" r="0" b="0"/>
            </a:stretch>
          </a:blipFill>
        </p:spPr>
      </p:sp>
      <p:sp>
        <p:nvSpPr>
          <p:cNvPr name="TextBox 6" id="6"/>
          <p:cNvSpPr txBox="true"/>
          <p:nvPr/>
        </p:nvSpPr>
        <p:spPr>
          <a:xfrm rot="0">
            <a:off x="2835638" y="663546"/>
            <a:ext cx="5548200" cy="520706"/>
          </a:xfrm>
          <a:prstGeom prst="rect">
            <a:avLst/>
          </a:prstGeom>
        </p:spPr>
        <p:txBody>
          <a:bodyPr anchor="t" rtlCol="false" tIns="0" lIns="0" bIns="0" rIns="0">
            <a:spAutoFit/>
          </a:bodyPr>
          <a:lstStyle/>
          <a:p>
            <a:pPr algn="l">
              <a:lnSpc>
                <a:spcPts val="3966"/>
              </a:lnSpc>
            </a:pPr>
            <a:r>
              <a:rPr lang="en-US" b="true" sz="3672" spc="735">
                <a:solidFill>
                  <a:srgbClr val="59705D"/>
                </a:solidFill>
                <a:latin typeface="Muli Heavy"/>
                <a:ea typeface="Muli Heavy"/>
                <a:cs typeface="Muli Heavy"/>
                <a:sym typeface="Muli Heavy"/>
              </a:rPr>
              <a:t>2 COR 5:14-21</a:t>
            </a:r>
          </a:p>
        </p:txBody>
      </p:sp>
      <p:sp>
        <p:nvSpPr>
          <p:cNvPr name="TextBox 7" id="7"/>
          <p:cNvSpPr txBox="true"/>
          <p:nvPr/>
        </p:nvSpPr>
        <p:spPr>
          <a:xfrm rot="0">
            <a:off x="2497626" y="1768051"/>
            <a:ext cx="14006639" cy="6745126"/>
          </a:xfrm>
          <a:prstGeom prst="rect">
            <a:avLst/>
          </a:prstGeom>
        </p:spPr>
        <p:txBody>
          <a:bodyPr anchor="t" rtlCol="false" tIns="0" lIns="0" bIns="0" rIns="0">
            <a:spAutoFit/>
          </a:bodyPr>
          <a:lstStyle/>
          <a:p>
            <a:pPr algn="ctr">
              <a:lnSpc>
                <a:spcPts val="4834"/>
              </a:lnSpc>
              <a:spcBef>
                <a:spcPct val="0"/>
              </a:spcBef>
            </a:pPr>
            <a:r>
              <a:rPr lang="en-US" sz="4476" spc="-43">
                <a:solidFill>
                  <a:srgbClr val="000000"/>
                </a:solidFill>
                <a:latin typeface="Montaser Arabic"/>
                <a:ea typeface="Montaser Arabic"/>
                <a:cs typeface="Montaser Arabic"/>
                <a:sym typeface="Montaser Arabic"/>
              </a:rPr>
              <a:t> All this is from God, who reconciled us to himself through Christ and gave us the ministry of reconciliation: that God was reconciling the world to himself in Christ, not counting people’s sins against them. And he has committed to us the message of reconciliation. We are therefore Christ’s ambassadors, as though God were making his appeal through us. We implore you on Christ’s behalf: Be reconciled to God. God made him who had no sin to be sin for us, so that in him we might become the righteousness of God.</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3268664" cy="6646648"/>
          </a:xfrm>
          <a:custGeom>
            <a:avLst/>
            <a:gdLst/>
            <a:ahLst/>
            <a:cxnLst/>
            <a:rect r="r" b="b" t="t" l="l"/>
            <a:pathLst>
              <a:path h="6646648" w="3268664">
                <a:moveTo>
                  <a:pt x="0" y="0"/>
                </a:moveTo>
                <a:lnTo>
                  <a:pt x="3268664" y="0"/>
                </a:lnTo>
                <a:lnTo>
                  <a:pt x="3268664" y="6646648"/>
                </a:lnTo>
                <a:lnTo>
                  <a:pt x="0" y="6646648"/>
                </a:lnTo>
                <a:lnTo>
                  <a:pt x="0" y="0"/>
                </a:lnTo>
                <a:close/>
              </a:path>
            </a:pathLst>
          </a:custGeom>
          <a:blipFill>
            <a:blip r:embed="rId3"/>
            <a:stretch>
              <a:fillRect l="0" t="0" r="0" b="0"/>
            </a:stretch>
          </a:blipFill>
        </p:spPr>
      </p:sp>
      <p:sp>
        <p:nvSpPr>
          <p:cNvPr name="Freeform 4" id="4"/>
          <p:cNvSpPr/>
          <p:nvPr/>
        </p:nvSpPr>
        <p:spPr>
          <a:xfrm flipH="false" flipV="false" rot="0">
            <a:off x="4859" y="6209369"/>
            <a:ext cx="7619595" cy="4077631"/>
          </a:xfrm>
          <a:custGeom>
            <a:avLst/>
            <a:gdLst/>
            <a:ahLst/>
            <a:cxnLst/>
            <a:rect r="r" b="b" t="t" l="l"/>
            <a:pathLst>
              <a:path h="4077631" w="7619595">
                <a:moveTo>
                  <a:pt x="0" y="0"/>
                </a:moveTo>
                <a:lnTo>
                  <a:pt x="7619595" y="0"/>
                </a:lnTo>
                <a:lnTo>
                  <a:pt x="7619595" y="4077631"/>
                </a:lnTo>
                <a:lnTo>
                  <a:pt x="0" y="4077631"/>
                </a:lnTo>
                <a:lnTo>
                  <a:pt x="0" y="0"/>
                </a:lnTo>
                <a:close/>
              </a:path>
            </a:pathLst>
          </a:custGeom>
          <a:blipFill>
            <a:blip r:embed="rId4"/>
            <a:stretch>
              <a:fillRect l="0" t="0" r="0" b="0"/>
            </a:stretch>
          </a:blipFill>
        </p:spPr>
      </p:sp>
      <p:sp>
        <p:nvSpPr>
          <p:cNvPr name="Freeform 5" id="5"/>
          <p:cNvSpPr/>
          <p:nvPr/>
        </p:nvSpPr>
        <p:spPr>
          <a:xfrm flipH="false" flipV="false" rot="0">
            <a:off x="15014477" y="0"/>
            <a:ext cx="3268664" cy="10287000"/>
          </a:xfrm>
          <a:custGeom>
            <a:avLst/>
            <a:gdLst/>
            <a:ahLst/>
            <a:cxnLst/>
            <a:rect r="r" b="b" t="t" l="l"/>
            <a:pathLst>
              <a:path h="10287000" w="3268664">
                <a:moveTo>
                  <a:pt x="0" y="0"/>
                </a:moveTo>
                <a:lnTo>
                  <a:pt x="3268664" y="0"/>
                </a:lnTo>
                <a:lnTo>
                  <a:pt x="3268664" y="10287000"/>
                </a:lnTo>
                <a:lnTo>
                  <a:pt x="0" y="10287000"/>
                </a:lnTo>
                <a:lnTo>
                  <a:pt x="0" y="0"/>
                </a:lnTo>
                <a:close/>
              </a:path>
            </a:pathLst>
          </a:custGeom>
          <a:blipFill>
            <a:blip r:embed="rId5"/>
            <a:stretch>
              <a:fillRect l="0" t="0" r="0" b="0"/>
            </a:stretch>
          </a:blipFill>
        </p:spPr>
      </p:sp>
      <p:sp>
        <p:nvSpPr>
          <p:cNvPr name="TextBox 6" id="6"/>
          <p:cNvSpPr txBox="true"/>
          <p:nvPr/>
        </p:nvSpPr>
        <p:spPr>
          <a:xfrm rot="0">
            <a:off x="3959139" y="1435953"/>
            <a:ext cx="4343710" cy="520706"/>
          </a:xfrm>
          <a:prstGeom prst="rect">
            <a:avLst/>
          </a:prstGeom>
        </p:spPr>
        <p:txBody>
          <a:bodyPr anchor="t" rtlCol="false" tIns="0" lIns="0" bIns="0" rIns="0">
            <a:spAutoFit/>
          </a:bodyPr>
          <a:lstStyle/>
          <a:p>
            <a:pPr algn="l">
              <a:lnSpc>
                <a:spcPts val="3966"/>
              </a:lnSpc>
            </a:pPr>
            <a:r>
              <a:rPr lang="en-US" b="true" sz="3672" spc="735">
                <a:solidFill>
                  <a:srgbClr val="59705D"/>
                </a:solidFill>
                <a:latin typeface="Muli Heavy"/>
                <a:ea typeface="Muli Heavy"/>
                <a:cs typeface="Muli Heavy"/>
                <a:sym typeface="Muli Heavy"/>
              </a:rPr>
              <a:t>JOHN 13:33</a:t>
            </a:r>
          </a:p>
        </p:txBody>
      </p:sp>
      <p:sp>
        <p:nvSpPr>
          <p:cNvPr name="Freeform 7" id="7"/>
          <p:cNvSpPr/>
          <p:nvPr/>
        </p:nvSpPr>
        <p:spPr>
          <a:xfrm flipH="false" flipV="false" rot="0">
            <a:off x="3918510" y="1924030"/>
            <a:ext cx="2405037" cy="437279"/>
          </a:xfrm>
          <a:custGeom>
            <a:avLst/>
            <a:gdLst/>
            <a:ahLst/>
            <a:cxnLst/>
            <a:rect r="r" b="b" t="t" l="l"/>
            <a:pathLst>
              <a:path h="437279" w="2405037">
                <a:moveTo>
                  <a:pt x="0" y="0"/>
                </a:moveTo>
                <a:lnTo>
                  <a:pt x="2405037" y="0"/>
                </a:lnTo>
                <a:lnTo>
                  <a:pt x="2405037" y="437279"/>
                </a:lnTo>
                <a:lnTo>
                  <a:pt x="0" y="437279"/>
                </a:lnTo>
                <a:lnTo>
                  <a:pt x="0" y="0"/>
                </a:lnTo>
                <a:close/>
              </a:path>
            </a:pathLst>
          </a:custGeom>
          <a:blipFill>
            <a:blip r:embed="rId6"/>
            <a:stretch>
              <a:fillRect l="0" t="0" r="0" b="0"/>
            </a:stretch>
          </a:blipFill>
        </p:spPr>
      </p:sp>
      <p:sp>
        <p:nvSpPr>
          <p:cNvPr name="TextBox 8" id="8"/>
          <p:cNvSpPr txBox="true"/>
          <p:nvPr/>
        </p:nvSpPr>
        <p:spPr>
          <a:xfrm rot="0">
            <a:off x="3832335" y="2447034"/>
            <a:ext cx="10842359" cy="2292117"/>
          </a:xfrm>
          <a:prstGeom prst="rect">
            <a:avLst/>
          </a:prstGeom>
        </p:spPr>
        <p:txBody>
          <a:bodyPr anchor="t" rtlCol="false" tIns="0" lIns="0" bIns="0" rIns="0">
            <a:spAutoFit/>
          </a:bodyPr>
          <a:lstStyle/>
          <a:p>
            <a:pPr algn="l">
              <a:lnSpc>
                <a:spcPts val="8925"/>
              </a:lnSpc>
            </a:pPr>
            <a:r>
              <a:rPr lang="en-US" sz="8263" spc="-80">
                <a:solidFill>
                  <a:srgbClr val="21362C"/>
                </a:solidFill>
                <a:latin typeface="Montaser Arabic"/>
                <a:ea typeface="Montaser Arabic"/>
                <a:cs typeface="Montaser Arabic"/>
                <a:sym typeface="Montaser Arabic"/>
              </a:rPr>
              <a:t>“I will be with you only a little longer…</a:t>
            </a:r>
          </a:p>
        </p:txBody>
      </p:sp>
      <p:sp>
        <p:nvSpPr>
          <p:cNvPr name="TextBox 9" id="9"/>
          <p:cNvSpPr txBox="true"/>
          <p:nvPr/>
        </p:nvSpPr>
        <p:spPr>
          <a:xfrm rot="0">
            <a:off x="4516016" y="4824876"/>
            <a:ext cx="10842359" cy="2292117"/>
          </a:xfrm>
          <a:prstGeom prst="rect">
            <a:avLst/>
          </a:prstGeom>
        </p:spPr>
        <p:txBody>
          <a:bodyPr anchor="t" rtlCol="false" tIns="0" lIns="0" bIns="0" rIns="0">
            <a:spAutoFit/>
          </a:bodyPr>
          <a:lstStyle/>
          <a:p>
            <a:pPr algn="r">
              <a:lnSpc>
                <a:spcPts val="8925"/>
              </a:lnSpc>
            </a:pPr>
            <a:r>
              <a:rPr lang="en-US" b="true" sz="8263" spc="-80">
                <a:solidFill>
                  <a:srgbClr val="21362C"/>
                </a:solidFill>
                <a:latin typeface="Montaser Arabic Heavy"/>
                <a:ea typeface="Montaser Arabic Heavy"/>
                <a:cs typeface="Montaser Arabic Heavy"/>
                <a:sym typeface="Montaser Arabic Heavy"/>
              </a:rPr>
              <a:t>Where I’m going</a:t>
            </a:r>
          </a:p>
          <a:p>
            <a:pPr algn="r">
              <a:lnSpc>
                <a:spcPts val="8925"/>
              </a:lnSpc>
            </a:pPr>
            <a:r>
              <a:rPr lang="en-US" b="true" sz="8263" spc="-80">
                <a:solidFill>
                  <a:srgbClr val="21362C"/>
                </a:solidFill>
                <a:latin typeface="Montaser Arabic Heavy"/>
                <a:ea typeface="Montaser Arabic Heavy"/>
                <a:cs typeface="Montaser Arabic Heavy"/>
                <a:sym typeface="Montaser Arabic Heavy"/>
              </a:rPr>
              <a:t> you can’t come.”</a:t>
            </a:r>
          </a:p>
        </p:txBody>
      </p:sp>
      <p:sp>
        <p:nvSpPr>
          <p:cNvPr name="Freeform 10" id="10"/>
          <p:cNvSpPr/>
          <p:nvPr/>
        </p:nvSpPr>
        <p:spPr>
          <a:xfrm flipH="false" flipV="false" rot="0">
            <a:off x="6531255" y="6924019"/>
            <a:ext cx="10450980" cy="863627"/>
          </a:xfrm>
          <a:custGeom>
            <a:avLst/>
            <a:gdLst/>
            <a:ahLst/>
            <a:cxnLst/>
            <a:rect r="r" b="b" t="t" l="l"/>
            <a:pathLst>
              <a:path h="863627" w="10450980">
                <a:moveTo>
                  <a:pt x="0" y="0"/>
                </a:moveTo>
                <a:lnTo>
                  <a:pt x="10450980" y="0"/>
                </a:lnTo>
                <a:lnTo>
                  <a:pt x="10450980" y="863626"/>
                </a:lnTo>
                <a:lnTo>
                  <a:pt x="0" y="863626"/>
                </a:lnTo>
                <a:lnTo>
                  <a:pt x="0" y="0"/>
                </a:lnTo>
                <a:close/>
              </a:path>
            </a:pathLst>
          </a:custGeom>
          <a:blipFill>
            <a:blip r:embed="rId7"/>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3268664" cy="6646648"/>
          </a:xfrm>
          <a:custGeom>
            <a:avLst/>
            <a:gdLst/>
            <a:ahLst/>
            <a:cxnLst/>
            <a:rect r="r" b="b" t="t" l="l"/>
            <a:pathLst>
              <a:path h="6646648" w="3268664">
                <a:moveTo>
                  <a:pt x="0" y="0"/>
                </a:moveTo>
                <a:lnTo>
                  <a:pt x="3268664" y="0"/>
                </a:lnTo>
                <a:lnTo>
                  <a:pt x="3268664" y="6646648"/>
                </a:lnTo>
                <a:lnTo>
                  <a:pt x="0" y="6646648"/>
                </a:lnTo>
                <a:lnTo>
                  <a:pt x="0" y="0"/>
                </a:lnTo>
                <a:close/>
              </a:path>
            </a:pathLst>
          </a:custGeom>
          <a:blipFill>
            <a:blip r:embed="rId3"/>
            <a:stretch>
              <a:fillRect l="0" t="0" r="0" b="0"/>
            </a:stretch>
          </a:blipFill>
        </p:spPr>
      </p:sp>
      <p:sp>
        <p:nvSpPr>
          <p:cNvPr name="Freeform 4" id="4"/>
          <p:cNvSpPr/>
          <p:nvPr/>
        </p:nvSpPr>
        <p:spPr>
          <a:xfrm flipH="false" flipV="false" rot="0">
            <a:off x="4859" y="6209369"/>
            <a:ext cx="7619595" cy="4077631"/>
          </a:xfrm>
          <a:custGeom>
            <a:avLst/>
            <a:gdLst/>
            <a:ahLst/>
            <a:cxnLst/>
            <a:rect r="r" b="b" t="t" l="l"/>
            <a:pathLst>
              <a:path h="4077631" w="7619595">
                <a:moveTo>
                  <a:pt x="0" y="0"/>
                </a:moveTo>
                <a:lnTo>
                  <a:pt x="7619595" y="0"/>
                </a:lnTo>
                <a:lnTo>
                  <a:pt x="7619595" y="4077631"/>
                </a:lnTo>
                <a:lnTo>
                  <a:pt x="0" y="4077631"/>
                </a:lnTo>
                <a:lnTo>
                  <a:pt x="0" y="0"/>
                </a:lnTo>
                <a:close/>
              </a:path>
            </a:pathLst>
          </a:custGeom>
          <a:blipFill>
            <a:blip r:embed="rId4"/>
            <a:stretch>
              <a:fillRect l="0" t="0" r="0" b="0"/>
            </a:stretch>
          </a:blipFill>
        </p:spPr>
      </p:sp>
      <p:sp>
        <p:nvSpPr>
          <p:cNvPr name="Freeform 5" id="5"/>
          <p:cNvSpPr/>
          <p:nvPr/>
        </p:nvSpPr>
        <p:spPr>
          <a:xfrm flipH="false" flipV="false" rot="0">
            <a:off x="15014477" y="0"/>
            <a:ext cx="3268664" cy="10287000"/>
          </a:xfrm>
          <a:custGeom>
            <a:avLst/>
            <a:gdLst/>
            <a:ahLst/>
            <a:cxnLst/>
            <a:rect r="r" b="b" t="t" l="l"/>
            <a:pathLst>
              <a:path h="10287000" w="3268664">
                <a:moveTo>
                  <a:pt x="0" y="0"/>
                </a:moveTo>
                <a:lnTo>
                  <a:pt x="3268664" y="0"/>
                </a:lnTo>
                <a:lnTo>
                  <a:pt x="3268664" y="10287000"/>
                </a:lnTo>
                <a:lnTo>
                  <a:pt x="0" y="10287000"/>
                </a:lnTo>
                <a:lnTo>
                  <a:pt x="0" y="0"/>
                </a:lnTo>
                <a:close/>
              </a:path>
            </a:pathLst>
          </a:custGeom>
          <a:blipFill>
            <a:blip r:embed="rId5"/>
            <a:stretch>
              <a:fillRect l="0" t="0" r="0" b="0"/>
            </a:stretch>
          </a:blipFill>
        </p:spPr>
      </p:sp>
      <p:sp>
        <p:nvSpPr>
          <p:cNvPr name="TextBox 6" id="6"/>
          <p:cNvSpPr txBox="true"/>
          <p:nvPr/>
        </p:nvSpPr>
        <p:spPr>
          <a:xfrm rot="0">
            <a:off x="3335638" y="1432036"/>
            <a:ext cx="4936740" cy="627901"/>
          </a:xfrm>
          <a:prstGeom prst="rect">
            <a:avLst/>
          </a:prstGeom>
        </p:spPr>
        <p:txBody>
          <a:bodyPr anchor="t" rtlCol="false" tIns="0" lIns="0" bIns="0" rIns="0">
            <a:spAutoFit/>
          </a:bodyPr>
          <a:lstStyle/>
          <a:p>
            <a:pPr algn="l">
              <a:lnSpc>
                <a:spcPts val="5141"/>
              </a:lnSpc>
            </a:pPr>
            <a:r>
              <a:rPr lang="en-US" b="true" sz="3672" spc="735">
                <a:solidFill>
                  <a:srgbClr val="5C7461"/>
                </a:solidFill>
                <a:latin typeface="Muli Heavy"/>
                <a:ea typeface="Muli Heavy"/>
                <a:cs typeface="Muli Heavy"/>
                <a:sym typeface="Muli Heavy"/>
              </a:rPr>
              <a:t>JOHN 13:34–35</a:t>
            </a:r>
          </a:p>
        </p:txBody>
      </p:sp>
      <p:sp>
        <p:nvSpPr>
          <p:cNvPr name="Freeform 7" id="7"/>
          <p:cNvSpPr/>
          <p:nvPr/>
        </p:nvSpPr>
        <p:spPr>
          <a:xfrm flipH="false" flipV="false" rot="0">
            <a:off x="3262591" y="2142670"/>
            <a:ext cx="2186397" cy="218640"/>
          </a:xfrm>
          <a:custGeom>
            <a:avLst/>
            <a:gdLst/>
            <a:ahLst/>
            <a:cxnLst/>
            <a:rect r="r" b="b" t="t" l="l"/>
            <a:pathLst>
              <a:path h="218640" w="2186397">
                <a:moveTo>
                  <a:pt x="0" y="0"/>
                </a:moveTo>
                <a:lnTo>
                  <a:pt x="2186397" y="0"/>
                </a:lnTo>
                <a:lnTo>
                  <a:pt x="2186397" y="218639"/>
                </a:lnTo>
                <a:lnTo>
                  <a:pt x="0" y="218639"/>
                </a:lnTo>
                <a:lnTo>
                  <a:pt x="0" y="0"/>
                </a:lnTo>
                <a:close/>
              </a:path>
            </a:pathLst>
          </a:custGeom>
          <a:blipFill>
            <a:blip r:embed="rId6"/>
            <a:stretch>
              <a:fillRect l="0" t="0" r="0" b="0"/>
            </a:stretch>
          </a:blipFill>
        </p:spPr>
      </p:sp>
      <p:sp>
        <p:nvSpPr>
          <p:cNvPr name="TextBox 8" id="8"/>
          <p:cNvSpPr txBox="true"/>
          <p:nvPr/>
        </p:nvSpPr>
        <p:spPr>
          <a:xfrm rot="0">
            <a:off x="3362923" y="3667812"/>
            <a:ext cx="6283916" cy="938216"/>
          </a:xfrm>
          <a:prstGeom prst="rect">
            <a:avLst/>
          </a:prstGeom>
        </p:spPr>
        <p:txBody>
          <a:bodyPr anchor="t" rtlCol="false" tIns="0" lIns="0" bIns="0" rIns="0">
            <a:spAutoFit/>
          </a:bodyPr>
          <a:lstStyle/>
          <a:p>
            <a:pPr algn="l">
              <a:lnSpc>
                <a:spcPts val="7611"/>
              </a:lnSpc>
            </a:pPr>
            <a:r>
              <a:rPr lang="en-US" b="true" sz="5436" spc="-191">
                <a:solidFill>
                  <a:srgbClr val="C0783A"/>
                </a:solidFill>
                <a:latin typeface="Montaser Arabic Heavy"/>
                <a:ea typeface="Montaser Arabic Heavy"/>
                <a:cs typeface="Montaser Arabic Heavy"/>
                <a:sym typeface="Montaser Arabic Heavy"/>
              </a:rPr>
              <a:t>Love one another.</a:t>
            </a:r>
          </a:p>
        </p:txBody>
      </p:sp>
      <p:sp>
        <p:nvSpPr>
          <p:cNvPr name="Freeform 9" id="9"/>
          <p:cNvSpPr/>
          <p:nvPr/>
        </p:nvSpPr>
        <p:spPr>
          <a:xfrm flipH="false" flipV="false" rot="0">
            <a:off x="3262591" y="4493047"/>
            <a:ext cx="6755968" cy="437279"/>
          </a:xfrm>
          <a:custGeom>
            <a:avLst/>
            <a:gdLst/>
            <a:ahLst/>
            <a:cxnLst/>
            <a:rect r="r" b="b" t="t" l="l"/>
            <a:pathLst>
              <a:path h="437279" w="6755968">
                <a:moveTo>
                  <a:pt x="0" y="0"/>
                </a:moveTo>
                <a:lnTo>
                  <a:pt x="6755968" y="0"/>
                </a:lnTo>
                <a:lnTo>
                  <a:pt x="6755968" y="437279"/>
                </a:lnTo>
                <a:lnTo>
                  <a:pt x="0" y="437279"/>
                </a:lnTo>
                <a:lnTo>
                  <a:pt x="0" y="0"/>
                </a:lnTo>
                <a:close/>
              </a:path>
            </a:pathLst>
          </a:custGeom>
          <a:blipFill>
            <a:blip r:embed="rId7"/>
            <a:stretch>
              <a:fillRect l="0" t="0" r="0" b="0"/>
            </a:stretch>
          </a:blipFill>
        </p:spPr>
      </p:sp>
      <p:sp>
        <p:nvSpPr>
          <p:cNvPr name="TextBox 10" id="10"/>
          <p:cNvSpPr txBox="true"/>
          <p:nvPr/>
        </p:nvSpPr>
        <p:spPr>
          <a:xfrm rot="0">
            <a:off x="9646839" y="3695686"/>
            <a:ext cx="6693289" cy="910341"/>
          </a:xfrm>
          <a:prstGeom prst="rect">
            <a:avLst/>
          </a:prstGeom>
        </p:spPr>
        <p:txBody>
          <a:bodyPr anchor="t" rtlCol="false" tIns="0" lIns="0" bIns="0" rIns="0">
            <a:spAutoFit/>
          </a:bodyPr>
          <a:lstStyle/>
          <a:p>
            <a:pPr algn="l">
              <a:lnSpc>
                <a:spcPts val="7418"/>
              </a:lnSpc>
            </a:pPr>
            <a:r>
              <a:rPr lang="en-US" b="true" sz="5298" spc="-186">
                <a:solidFill>
                  <a:srgbClr val="21362C"/>
                </a:solidFill>
                <a:latin typeface="Montaser Arabic Heavy"/>
                <a:ea typeface="Montaser Arabic Heavy"/>
                <a:cs typeface="Montaser Arabic Heavy"/>
                <a:sym typeface="Montaser Arabic Heavy"/>
              </a:rPr>
              <a:t>As I have loved you,</a:t>
            </a:r>
          </a:p>
        </p:txBody>
      </p:sp>
      <p:sp>
        <p:nvSpPr>
          <p:cNvPr name="TextBox 11" id="11"/>
          <p:cNvSpPr txBox="true"/>
          <p:nvPr/>
        </p:nvSpPr>
        <p:spPr>
          <a:xfrm rot="0">
            <a:off x="3362923" y="4691949"/>
            <a:ext cx="10442279" cy="938216"/>
          </a:xfrm>
          <a:prstGeom prst="rect">
            <a:avLst/>
          </a:prstGeom>
        </p:spPr>
        <p:txBody>
          <a:bodyPr anchor="t" rtlCol="false" tIns="0" lIns="0" bIns="0" rIns="0">
            <a:spAutoFit/>
          </a:bodyPr>
          <a:lstStyle/>
          <a:p>
            <a:pPr algn="l">
              <a:lnSpc>
                <a:spcPts val="7611"/>
              </a:lnSpc>
            </a:pPr>
            <a:r>
              <a:rPr lang="en-US" b="true" sz="5436" spc="-191">
                <a:solidFill>
                  <a:srgbClr val="21362C"/>
                </a:solidFill>
                <a:latin typeface="Montaser Arabic Heavy"/>
                <a:ea typeface="Montaser Arabic Heavy"/>
                <a:cs typeface="Montaser Arabic Heavy"/>
                <a:sym typeface="Montaser Arabic Heavy"/>
              </a:rPr>
              <a:t>so you must love one another.</a:t>
            </a:r>
          </a:p>
        </p:txBody>
      </p:sp>
      <p:sp>
        <p:nvSpPr>
          <p:cNvPr name="TextBox 12" id="12"/>
          <p:cNvSpPr txBox="true"/>
          <p:nvPr/>
        </p:nvSpPr>
        <p:spPr>
          <a:xfrm rot="0">
            <a:off x="3362923" y="5660581"/>
            <a:ext cx="12266378" cy="1758699"/>
          </a:xfrm>
          <a:prstGeom prst="rect">
            <a:avLst/>
          </a:prstGeom>
        </p:spPr>
        <p:txBody>
          <a:bodyPr anchor="t" rtlCol="false" tIns="0" lIns="0" bIns="0" rIns="0">
            <a:spAutoFit/>
          </a:bodyPr>
          <a:lstStyle/>
          <a:p>
            <a:pPr algn="l">
              <a:lnSpc>
                <a:spcPts val="7132"/>
              </a:lnSpc>
            </a:pPr>
            <a:r>
              <a:rPr lang="en-US" b="true" sz="5094" spc="-179">
                <a:solidFill>
                  <a:srgbClr val="21362C"/>
                </a:solidFill>
                <a:latin typeface="Montaser Arabic Heavy"/>
                <a:ea typeface="Montaser Arabic Heavy"/>
                <a:cs typeface="Montaser Arabic Heavy"/>
                <a:sym typeface="Montaser Arabic Heavy"/>
              </a:rPr>
              <a:t>By this all men will know that you are my disciples, if you love one another.”</a:t>
            </a:r>
          </a:p>
        </p:txBody>
      </p:sp>
      <p:grpSp>
        <p:nvGrpSpPr>
          <p:cNvPr name="Group 13" id="13"/>
          <p:cNvGrpSpPr/>
          <p:nvPr/>
        </p:nvGrpSpPr>
        <p:grpSpPr>
          <a:xfrm rot="0">
            <a:off x="3362923" y="2848339"/>
            <a:ext cx="11754955" cy="918169"/>
            <a:chOff x="0" y="0"/>
            <a:chExt cx="15673273" cy="1224225"/>
          </a:xfrm>
        </p:grpSpPr>
        <p:sp>
          <p:nvSpPr>
            <p:cNvPr name="TextBox 14" id="14"/>
            <p:cNvSpPr txBox="true"/>
            <p:nvPr/>
          </p:nvSpPr>
          <p:spPr>
            <a:xfrm rot="0">
              <a:off x="423602" y="-13894"/>
              <a:ext cx="15249671" cy="1238120"/>
            </a:xfrm>
            <a:prstGeom prst="rect">
              <a:avLst/>
            </a:prstGeom>
          </p:spPr>
          <p:txBody>
            <a:bodyPr anchor="t" rtlCol="false" tIns="0" lIns="0" bIns="0" rIns="0">
              <a:spAutoFit/>
            </a:bodyPr>
            <a:lstStyle/>
            <a:p>
              <a:pPr algn="l">
                <a:lnSpc>
                  <a:spcPts val="7772"/>
                </a:lnSpc>
              </a:pPr>
              <a:r>
                <a:rPr lang="en-US" b="true" sz="5551" spc="-195">
                  <a:solidFill>
                    <a:srgbClr val="21362C"/>
                  </a:solidFill>
                  <a:latin typeface="Montaser Arabic Heavy"/>
                  <a:ea typeface="Montaser Arabic Heavy"/>
                  <a:cs typeface="Montaser Arabic Heavy"/>
                  <a:sym typeface="Montaser Arabic Heavy"/>
                </a:rPr>
                <a:t>A new commandment I give you:</a:t>
              </a:r>
            </a:p>
          </p:txBody>
        </p:sp>
        <p:sp>
          <p:nvSpPr>
            <p:cNvPr name="TextBox 15" id="15"/>
            <p:cNvSpPr txBox="true"/>
            <p:nvPr/>
          </p:nvSpPr>
          <p:spPr>
            <a:xfrm rot="0">
              <a:off x="0" y="-114300"/>
              <a:ext cx="490285" cy="1238120"/>
            </a:xfrm>
            <a:prstGeom prst="rect">
              <a:avLst/>
            </a:prstGeom>
          </p:spPr>
          <p:txBody>
            <a:bodyPr anchor="t" rtlCol="false" tIns="0" lIns="0" bIns="0" rIns="0">
              <a:spAutoFit/>
            </a:bodyPr>
            <a:lstStyle/>
            <a:p>
              <a:pPr algn="l">
                <a:lnSpc>
                  <a:spcPts val="7772"/>
                </a:lnSpc>
              </a:pPr>
              <a:r>
                <a:rPr lang="en-US" sz="5551" spc="-195" b="true">
                  <a:solidFill>
                    <a:srgbClr val="2D4237"/>
                  </a:solidFill>
                  <a:latin typeface="Montaser Arabic Heavy"/>
                  <a:ea typeface="Montaser Arabic Heavy"/>
                  <a:cs typeface="Montaser Arabic Heavy"/>
                  <a:sym typeface="Montaser Arabic Heavy"/>
                </a:rPr>
                <a:t>“</a:t>
              </a:r>
            </a:p>
          </p:txBody>
        </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2186397" cy="2153601"/>
          </a:xfrm>
          <a:custGeom>
            <a:avLst/>
            <a:gdLst/>
            <a:ahLst/>
            <a:cxnLst/>
            <a:rect r="r" b="b" t="t" l="l"/>
            <a:pathLst>
              <a:path h="2153601" w="2186397">
                <a:moveTo>
                  <a:pt x="0" y="0"/>
                </a:moveTo>
                <a:lnTo>
                  <a:pt x="2186397" y="0"/>
                </a:lnTo>
                <a:lnTo>
                  <a:pt x="2186397" y="2153601"/>
                </a:lnTo>
                <a:lnTo>
                  <a:pt x="0" y="2153601"/>
                </a:lnTo>
                <a:lnTo>
                  <a:pt x="0" y="0"/>
                </a:lnTo>
                <a:close/>
              </a:path>
            </a:pathLst>
          </a:custGeom>
          <a:blipFill>
            <a:blip r:embed="rId3"/>
            <a:stretch>
              <a:fillRect l="0" t="0" r="0" b="0"/>
            </a:stretch>
          </a:blipFill>
        </p:spPr>
      </p:sp>
      <p:sp>
        <p:nvSpPr>
          <p:cNvPr name="Freeform 4" id="4"/>
          <p:cNvSpPr/>
          <p:nvPr/>
        </p:nvSpPr>
        <p:spPr>
          <a:xfrm flipH="false" flipV="false" rot="0">
            <a:off x="10871254" y="0"/>
            <a:ext cx="7411887" cy="10287000"/>
          </a:xfrm>
          <a:custGeom>
            <a:avLst/>
            <a:gdLst/>
            <a:ahLst/>
            <a:cxnLst/>
            <a:rect r="r" b="b" t="t" l="l"/>
            <a:pathLst>
              <a:path h="10287000" w="7411887">
                <a:moveTo>
                  <a:pt x="0" y="0"/>
                </a:moveTo>
                <a:lnTo>
                  <a:pt x="7411887" y="0"/>
                </a:lnTo>
                <a:lnTo>
                  <a:pt x="7411887" y="10287000"/>
                </a:lnTo>
                <a:lnTo>
                  <a:pt x="0" y="10287000"/>
                </a:lnTo>
                <a:lnTo>
                  <a:pt x="0" y="0"/>
                </a:lnTo>
                <a:close/>
              </a:path>
            </a:pathLst>
          </a:custGeom>
          <a:blipFill>
            <a:blip r:embed="rId4"/>
            <a:stretch>
              <a:fillRect l="0" t="0" r="0" b="0"/>
            </a:stretch>
          </a:blipFill>
        </p:spPr>
      </p:sp>
      <p:sp>
        <p:nvSpPr>
          <p:cNvPr name="Freeform 5" id="5"/>
          <p:cNvSpPr/>
          <p:nvPr/>
        </p:nvSpPr>
        <p:spPr>
          <a:xfrm flipH="false" flipV="false" rot="0">
            <a:off x="4859" y="4705700"/>
            <a:ext cx="13782340" cy="5154953"/>
          </a:xfrm>
          <a:custGeom>
            <a:avLst/>
            <a:gdLst/>
            <a:ahLst/>
            <a:cxnLst/>
            <a:rect r="r" b="b" t="t" l="l"/>
            <a:pathLst>
              <a:path h="5154953" w="13782340">
                <a:moveTo>
                  <a:pt x="0" y="0"/>
                </a:moveTo>
                <a:lnTo>
                  <a:pt x="13782339" y="0"/>
                </a:lnTo>
                <a:lnTo>
                  <a:pt x="13782339" y="5154952"/>
                </a:lnTo>
                <a:lnTo>
                  <a:pt x="0" y="5154952"/>
                </a:lnTo>
                <a:lnTo>
                  <a:pt x="0" y="0"/>
                </a:lnTo>
                <a:close/>
              </a:path>
            </a:pathLst>
          </a:custGeom>
          <a:blipFill>
            <a:blip r:embed="rId5"/>
            <a:stretch>
              <a:fillRect l="0" t="0" r="0" b="0"/>
            </a:stretch>
          </a:blipFill>
        </p:spPr>
      </p:sp>
      <p:sp>
        <p:nvSpPr>
          <p:cNvPr name="TextBox 6" id="6"/>
          <p:cNvSpPr txBox="true"/>
          <p:nvPr/>
        </p:nvSpPr>
        <p:spPr>
          <a:xfrm rot="0">
            <a:off x="1225012" y="1710218"/>
            <a:ext cx="11136935" cy="1443974"/>
          </a:xfrm>
          <a:prstGeom prst="rect">
            <a:avLst/>
          </a:prstGeom>
        </p:spPr>
        <p:txBody>
          <a:bodyPr anchor="t" rtlCol="false" tIns="0" lIns="0" bIns="0" rIns="0">
            <a:spAutoFit/>
          </a:bodyPr>
          <a:lstStyle/>
          <a:p>
            <a:pPr algn="l">
              <a:lnSpc>
                <a:spcPts val="5509"/>
              </a:lnSpc>
            </a:pPr>
            <a:r>
              <a:rPr lang="en-US" b="true" sz="5509" spc="220">
                <a:solidFill>
                  <a:srgbClr val="5A715E"/>
                </a:solidFill>
                <a:latin typeface="Muli Heavy"/>
                <a:ea typeface="Muli Heavy"/>
                <a:cs typeface="Muli Heavy"/>
                <a:sym typeface="Muli Heavy"/>
              </a:rPr>
              <a:t>WHEN YOU WANT TO KNOW</a:t>
            </a:r>
          </a:p>
          <a:p>
            <a:pPr algn="l">
              <a:lnSpc>
                <a:spcPts val="5509"/>
              </a:lnSpc>
            </a:pPr>
            <a:r>
              <a:rPr lang="en-US" b="true" sz="5509" spc="220">
                <a:solidFill>
                  <a:srgbClr val="5A715E"/>
                </a:solidFill>
                <a:latin typeface="Muli Heavy"/>
                <a:ea typeface="Muli Heavy"/>
                <a:cs typeface="Muli Heavy"/>
                <a:sym typeface="Muli Heavy"/>
              </a:rPr>
              <a:t>WHAT JESUS MEANT</a:t>
            </a:r>
          </a:p>
        </p:txBody>
      </p:sp>
      <p:sp>
        <p:nvSpPr>
          <p:cNvPr name="TextBox 7" id="7"/>
          <p:cNvSpPr txBox="true"/>
          <p:nvPr/>
        </p:nvSpPr>
        <p:spPr>
          <a:xfrm rot="0">
            <a:off x="1225012" y="3411367"/>
            <a:ext cx="7808058" cy="2441522"/>
          </a:xfrm>
          <a:prstGeom prst="rect">
            <a:avLst/>
          </a:prstGeom>
        </p:spPr>
        <p:txBody>
          <a:bodyPr anchor="t" rtlCol="false" tIns="0" lIns="0" bIns="0" rIns="0">
            <a:spAutoFit/>
          </a:bodyPr>
          <a:lstStyle/>
          <a:p>
            <a:pPr algn="l">
              <a:lnSpc>
                <a:spcPts val="9291"/>
              </a:lnSpc>
            </a:pPr>
            <a:r>
              <a:rPr lang="en-US" sz="10099" b="true">
                <a:solidFill>
                  <a:srgbClr val="21362C"/>
                </a:solidFill>
                <a:latin typeface="Klein Heavy"/>
                <a:ea typeface="Klein Heavy"/>
                <a:cs typeface="Klein Heavy"/>
                <a:sym typeface="Klein Heavy"/>
              </a:rPr>
              <a:t>BY W</a:t>
            </a:r>
            <a:r>
              <a:rPr lang="en-US" b="true" sz="10099">
                <a:solidFill>
                  <a:srgbClr val="21362C"/>
                </a:solidFill>
                <a:latin typeface="Klein Heavy"/>
                <a:ea typeface="Klein Heavy"/>
                <a:cs typeface="Klein Heavy"/>
                <a:sym typeface="Klein Heavy"/>
              </a:rPr>
              <a:t>HAT HE SAID</a:t>
            </a:r>
          </a:p>
        </p:txBody>
      </p:sp>
      <p:sp>
        <p:nvSpPr>
          <p:cNvPr name="TextBox 8" id="8"/>
          <p:cNvSpPr txBox="true"/>
          <p:nvPr/>
        </p:nvSpPr>
        <p:spPr>
          <a:xfrm rot="0">
            <a:off x="1646157" y="6221071"/>
            <a:ext cx="9322503" cy="2396979"/>
          </a:xfrm>
          <a:prstGeom prst="rect">
            <a:avLst/>
          </a:prstGeom>
        </p:spPr>
        <p:txBody>
          <a:bodyPr anchor="t" rtlCol="false" tIns="0" lIns="0" bIns="0" rIns="0">
            <a:spAutoFit/>
          </a:bodyPr>
          <a:lstStyle/>
          <a:p>
            <a:pPr algn="l">
              <a:lnSpc>
                <a:spcPts val="9188"/>
              </a:lnSpc>
            </a:pPr>
            <a:r>
              <a:rPr lang="en-US" b="true" sz="9188" spc="-183">
                <a:solidFill>
                  <a:srgbClr val="F1EBE1"/>
                </a:solidFill>
                <a:latin typeface="Klein Heavy"/>
                <a:ea typeface="Klein Heavy"/>
                <a:cs typeface="Klein Heavy"/>
                <a:sym typeface="Klein Heavy"/>
              </a:rPr>
              <a:t>LOOK AT WHAT HE DID.</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5881409" cy="10287000"/>
          </a:xfrm>
          <a:custGeom>
            <a:avLst/>
            <a:gdLst/>
            <a:ahLst/>
            <a:cxnLst/>
            <a:rect r="r" b="b" t="t" l="l"/>
            <a:pathLst>
              <a:path h="10287000" w="5881409">
                <a:moveTo>
                  <a:pt x="0" y="0"/>
                </a:moveTo>
                <a:lnTo>
                  <a:pt x="5881409" y="0"/>
                </a:lnTo>
                <a:lnTo>
                  <a:pt x="5881409" y="10287000"/>
                </a:lnTo>
                <a:lnTo>
                  <a:pt x="0" y="10287000"/>
                </a:lnTo>
                <a:lnTo>
                  <a:pt x="0" y="0"/>
                </a:lnTo>
                <a:close/>
              </a:path>
            </a:pathLst>
          </a:custGeom>
          <a:blipFill>
            <a:blip r:embed="rId3"/>
            <a:stretch>
              <a:fillRect l="0" t="0" r="0" b="0"/>
            </a:stretch>
          </a:blipFill>
        </p:spPr>
      </p:sp>
      <p:sp>
        <p:nvSpPr>
          <p:cNvPr name="Freeform 4" id="4"/>
          <p:cNvSpPr/>
          <p:nvPr/>
        </p:nvSpPr>
        <p:spPr>
          <a:xfrm flipH="false" flipV="false" rot="0">
            <a:off x="13921278" y="0"/>
            <a:ext cx="4361863" cy="7510275"/>
          </a:xfrm>
          <a:custGeom>
            <a:avLst/>
            <a:gdLst/>
            <a:ahLst/>
            <a:cxnLst/>
            <a:rect r="r" b="b" t="t" l="l"/>
            <a:pathLst>
              <a:path h="7510275" w="4361863">
                <a:moveTo>
                  <a:pt x="0" y="0"/>
                </a:moveTo>
                <a:lnTo>
                  <a:pt x="4361863" y="0"/>
                </a:lnTo>
                <a:lnTo>
                  <a:pt x="4361863" y="7510275"/>
                </a:lnTo>
                <a:lnTo>
                  <a:pt x="0" y="7510275"/>
                </a:lnTo>
                <a:lnTo>
                  <a:pt x="0" y="0"/>
                </a:lnTo>
                <a:close/>
              </a:path>
            </a:pathLst>
          </a:custGeom>
          <a:blipFill>
            <a:blip r:embed="rId4"/>
            <a:stretch>
              <a:fillRect l="0" t="0" r="0" b="0"/>
            </a:stretch>
          </a:blipFill>
        </p:spPr>
      </p:sp>
      <p:sp>
        <p:nvSpPr>
          <p:cNvPr name="Freeform 5" id="5"/>
          <p:cNvSpPr/>
          <p:nvPr/>
        </p:nvSpPr>
        <p:spPr>
          <a:xfrm flipH="false" flipV="false" rot="0">
            <a:off x="9144000" y="6635716"/>
            <a:ext cx="9139141" cy="3651284"/>
          </a:xfrm>
          <a:custGeom>
            <a:avLst/>
            <a:gdLst/>
            <a:ahLst/>
            <a:cxnLst/>
            <a:rect r="r" b="b" t="t" l="l"/>
            <a:pathLst>
              <a:path h="3651284" w="9139141">
                <a:moveTo>
                  <a:pt x="0" y="0"/>
                </a:moveTo>
                <a:lnTo>
                  <a:pt x="9139141" y="0"/>
                </a:lnTo>
                <a:lnTo>
                  <a:pt x="9139141" y="3651284"/>
                </a:lnTo>
                <a:lnTo>
                  <a:pt x="0" y="3651284"/>
                </a:lnTo>
                <a:lnTo>
                  <a:pt x="0" y="0"/>
                </a:lnTo>
                <a:close/>
              </a:path>
            </a:pathLst>
          </a:custGeom>
          <a:blipFill>
            <a:blip r:embed="rId5"/>
            <a:stretch>
              <a:fillRect l="0" t="0" r="0" b="0"/>
            </a:stretch>
          </a:blipFill>
        </p:spPr>
      </p:sp>
      <p:sp>
        <p:nvSpPr>
          <p:cNvPr name="Freeform 6" id="6"/>
          <p:cNvSpPr/>
          <p:nvPr/>
        </p:nvSpPr>
        <p:spPr>
          <a:xfrm flipH="false" flipV="false" rot="0">
            <a:off x="10663546" y="6428009"/>
            <a:ext cx="7619595" cy="3858991"/>
          </a:xfrm>
          <a:custGeom>
            <a:avLst/>
            <a:gdLst/>
            <a:ahLst/>
            <a:cxnLst/>
            <a:rect r="r" b="b" t="t" l="l"/>
            <a:pathLst>
              <a:path h="3858991" w="7619595">
                <a:moveTo>
                  <a:pt x="0" y="0"/>
                </a:moveTo>
                <a:lnTo>
                  <a:pt x="7619595" y="0"/>
                </a:lnTo>
                <a:lnTo>
                  <a:pt x="7619595" y="3858991"/>
                </a:lnTo>
                <a:lnTo>
                  <a:pt x="0" y="3858991"/>
                </a:lnTo>
                <a:lnTo>
                  <a:pt x="0" y="0"/>
                </a:lnTo>
                <a:close/>
              </a:path>
            </a:pathLst>
          </a:custGeom>
          <a:blipFill>
            <a:blip r:embed="rId6"/>
            <a:stretch>
              <a:fillRect l="0" t="0" r="0" b="0"/>
            </a:stretch>
          </a:blipFill>
        </p:spPr>
      </p:sp>
      <p:sp>
        <p:nvSpPr>
          <p:cNvPr name="TextBox 7" id="7"/>
          <p:cNvSpPr txBox="true"/>
          <p:nvPr/>
        </p:nvSpPr>
        <p:spPr>
          <a:xfrm rot="0">
            <a:off x="3128677" y="737689"/>
            <a:ext cx="3675476" cy="579240"/>
          </a:xfrm>
          <a:prstGeom prst="rect">
            <a:avLst/>
          </a:prstGeom>
        </p:spPr>
        <p:txBody>
          <a:bodyPr anchor="t" rtlCol="false" tIns="0" lIns="0" bIns="0" rIns="0">
            <a:spAutoFit/>
          </a:bodyPr>
          <a:lstStyle/>
          <a:p>
            <a:pPr algn="just">
              <a:lnSpc>
                <a:spcPts val="4241"/>
              </a:lnSpc>
            </a:pPr>
            <a:r>
              <a:rPr lang="en-US" b="true" sz="4820" spc="-241">
                <a:solidFill>
                  <a:srgbClr val="070D0A"/>
                </a:solidFill>
                <a:latin typeface="Muli Heavy"/>
                <a:ea typeface="Muli Heavy"/>
                <a:cs typeface="Muli Heavy"/>
                <a:sym typeface="Muli Heavy"/>
              </a:rPr>
              <a:t>Peter says:</a:t>
            </a:r>
          </a:p>
        </p:txBody>
      </p:sp>
      <p:sp>
        <p:nvSpPr>
          <p:cNvPr name="TextBox 8" id="8"/>
          <p:cNvSpPr txBox="true"/>
          <p:nvPr/>
        </p:nvSpPr>
        <p:spPr>
          <a:xfrm rot="0">
            <a:off x="2736119" y="1449836"/>
            <a:ext cx="10277088" cy="975395"/>
          </a:xfrm>
          <a:prstGeom prst="rect">
            <a:avLst/>
          </a:prstGeom>
        </p:spPr>
        <p:txBody>
          <a:bodyPr anchor="t" rtlCol="false" tIns="0" lIns="0" bIns="0" rIns="0">
            <a:spAutoFit/>
          </a:bodyPr>
          <a:lstStyle/>
          <a:p>
            <a:pPr algn="ctr">
              <a:lnSpc>
                <a:spcPts val="7068"/>
              </a:lnSpc>
            </a:pPr>
            <a:r>
              <a:rPr lang="en-US" b="true" sz="8034" spc="-604">
                <a:solidFill>
                  <a:srgbClr val="070D0A"/>
                </a:solidFill>
                <a:latin typeface="Montaser Arabic Heavy"/>
                <a:ea typeface="Montaser Arabic Heavy"/>
                <a:cs typeface="Montaser Arabic Heavy"/>
                <a:sym typeface="Montaser Arabic Heavy"/>
              </a:rPr>
              <a:t>“ I’ll die for you.”</a:t>
            </a:r>
          </a:p>
        </p:txBody>
      </p:sp>
      <p:sp>
        <p:nvSpPr>
          <p:cNvPr name="TextBox 9" id="9"/>
          <p:cNvSpPr txBox="true"/>
          <p:nvPr/>
        </p:nvSpPr>
        <p:spPr>
          <a:xfrm rot="0">
            <a:off x="3128677" y="2751800"/>
            <a:ext cx="4263779" cy="579240"/>
          </a:xfrm>
          <a:prstGeom prst="rect">
            <a:avLst/>
          </a:prstGeom>
        </p:spPr>
        <p:txBody>
          <a:bodyPr anchor="t" rtlCol="false" tIns="0" lIns="0" bIns="0" rIns="0">
            <a:spAutoFit/>
          </a:bodyPr>
          <a:lstStyle/>
          <a:p>
            <a:pPr algn="just">
              <a:lnSpc>
                <a:spcPts val="4241"/>
              </a:lnSpc>
            </a:pPr>
            <a:r>
              <a:rPr lang="en-US" b="true" sz="4820" spc="-241">
                <a:solidFill>
                  <a:srgbClr val="C0783A"/>
                </a:solidFill>
                <a:latin typeface="Muli Heavy"/>
                <a:ea typeface="Muli Heavy"/>
                <a:cs typeface="Muli Heavy"/>
                <a:sym typeface="Muli Heavy"/>
              </a:rPr>
              <a:t>But Jesus says:</a:t>
            </a:r>
          </a:p>
        </p:txBody>
      </p:sp>
      <p:sp>
        <p:nvSpPr>
          <p:cNvPr name="TextBox 10" id="10"/>
          <p:cNvSpPr txBox="true"/>
          <p:nvPr/>
        </p:nvSpPr>
        <p:spPr>
          <a:xfrm rot="0">
            <a:off x="1545441" y="3578690"/>
            <a:ext cx="15106977" cy="3665040"/>
          </a:xfrm>
          <a:prstGeom prst="rect">
            <a:avLst/>
          </a:prstGeom>
        </p:spPr>
        <p:txBody>
          <a:bodyPr anchor="t" rtlCol="false" tIns="0" lIns="0" bIns="0" rIns="0">
            <a:spAutoFit/>
          </a:bodyPr>
          <a:lstStyle/>
          <a:p>
            <a:pPr algn="ctr">
              <a:lnSpc>
                <a:spcPts val="7060"/>
              </a:lnSpc>
            </a:pPr>
            <a:r>
              <a:rPr lang="en-US" b="true" sz="8032" spc="-602">
                <a:solidFill>
                  <a:srgbClr val="5C7461"/>
                </a:solidFill>
                <a:latin typeface="Montaser Arabic Heavy"/>
                <a:ea typeface="Montaser Arabic Heavy"/>
                <a:cs typeface="Montaser Arabic Heavy"/>
                <a:sym typeface="Montaser Arabic Heavy"/>
              </a:rPr>
              <a:t>Right now, I don’t want you to die. I want you to do something far harder than that</a:t>
            </a:r>
          </a:p>
          <a:p>
            <a:pPr algn="ctr">
              <a:lnSpc>
                <a:spcPts val="7067"/>
              </a:lnSpc>
            </a:pPr>
            <a:r>
              <a:rPr lang="en-US" b="true" sz="8032" spc="-603">
                <a:solidFill>
                  <a:srgbClr val="2B4435"/>
                </a:solidFill>
                <a:latin typeface="Montaser Arabic Heavy"/>
                <a:ea typeface="Montaser Arabic Heavy"/>
                <a:cs typeface="Montaser Arabic Heavy"/>
                <a:sym typeface="Montaser Arabic Heavy"/>
              </a:rPr>
              <a:t>I want you to</a:t>
            </a:r>
          </a:p>
        </p:txBody>
      </p:sp>
      <p:sp>
        <p:nvSpPr>
          <p:cNvPr name="TextBox 11" id="11"/>
          <p:cNvSpPr txBox="true"/>
          <p:nvPr/>
        </p:nvSpPr>
        <p:spPr>
          <a:xfrm rot="0">
            <a:off x="4101971" y="6311866"/>
            <a:ext cx="9866452" cy="2361306"/>
          </a:xfrm>
          <a:prstGeom prst="rect">
            <a:avLst/>
          </a:prstGeom>
        </p:spPr>
        <p:txBody>
          <a:bodyPr anchor="t" rtlCol="false" tIns="0" lIns="0" bIns="0" rIns="0">
            <a:spAutoFit/>
          </a:bodyPr>
          <a:lstStyle/>
          <a:p>
            <a:pPr algn="ctr">
              <a:lnSpc>
                <a:spcPts val="11870"/>
              </a:lnSpc>
            </a:pPr>
            <a:r>
              <a:rPr lang="en-US" sz="13490">
                <a:solidFill>
                  <a:srgbClr val="C0783A"/>
                </a:solidFill>
                <a:latin typeface="Black Bones"/>
                <a:ea typeface="Black Bones"/>
                <a:cs typeface="Black Bones"/>
                <a:sym typeface="Black Bones"/>
              </a:rPr>
              <a:t>Love these people.</a:t>
            </a:r>
          </a:p>
        </p:txBody>
      </p:sp>
      <p:sp>
        <p:nvSpPr>
          <p:cNvPr name="Freeform 12" id="12"/>
          <p:cNvSpPr/>
          <p:nvPr/>
        </p:nvSpPr>
        <p:spPr>
          <a:xfrm flipH="false" flipV="false" rot="0">
            <a:off x="4586391" y="8238927"/>
            <a:ext cx="8655971" cy="868492"/>
          </a:xfrm>
          <a:custGeom>
            <a:avLst/>
            <a:gdLst/>
            <a:ahLst/>
            <a:cxnLst/>
            <a:rect r="r" b="b" t="t" l="l"/>
            <a:pathLst>
              <a:path h="868492" w="8655971">
                <a:moveTo>
                  <a:pt x="0" y="0"/>
                </a:moveTo>
                <a:lnTo>
                  <a:pt x="8655971" y="0"/>
                </a:lnTo>
                <a:lnTo>
                  <a:pt x="8655971" y="868492"/>
                </a:lnTo>
                <a:lnTo>
                  <a:pt x="0" y="868492"/>
                </a:lnTo>
                <a:lnTo>
                  <a:pt x="0" y="0"/>
                </a:lnTo>
                <a:close/>
              </a:path>
            </a:pathLst>
          </a:custGeom>
          <a:blipFill>
            <a:blip r:embed="rId7"/>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5881409" cy="10287000"/>
          </a:xfrm>
          <a:custGeom>
            <a:avLst/>
            <a:gdLst/>
            <a:ahLst/>
            <a:cxnLst/>
            <a:rect r="r" b="b" t="t" l="l"/>
            <a:pathLst>
              <a:path h="10287000" w="5881409">
                <a:moveTo>
                  <a:pt x="0" y="0"/>
                </a:moveTo>
                <a:lnTo>
                  <a:pt x="5881409" y="0"/>
                </a:lnTo>
                <a:lnTo>
                  <a:pt x="5881409" y="10287000"/>
                </a:lnTo>
                <a:lnTo>
                  <a:pt x="0" y="10287000"/>
                </a:lnTo>
                <a:lnTo>
                  <a:pt x="0" y="0"/>
                </a:lnTo>
                <a:close/>
              </a:path>
            </a:pathLst>
          </a:custGeom>
          <a:blipFill>
            <a:blip r:embed="rId3"/>
            <a:stretch>
              <a:fillRect l="0" t="0" r="0" b="0"/>
            </a:stretch>
          </a:blipFill>
        </p:spPr>
      </p:sp>
      <p:sp>
        <p:nvSpPr>
          <p:cNvPr name="Freeform 4" id="4"/>
          <p:cNvSpPr/>
          <p:nvPr/>
        </p:nvSpPr>
        <p:spPr>
          <a:xfrm flipH="false" flipV="false" rot="0">
            <a:off x="13921278" y="0"/>
            <a:ext cx="4361863" cy="7291635"/>
          </a:xfrm>
          <a:custGeom>
            <a:avLst/>
            <a:gdLst/>
            <a:ahLst/>
            <a:cxnLst/>
            <a:rect r="r" b="b" t="t" l="l"/>
            <a:pathLst>
              <a:path h="7291635" w="4361863">
                <a:moveTo>
                  <a:pt x="0" y="0"/>
                </a:moveTo>
                <a:lnTo>
                  <a:pt x="4361863" y="0"/>
                </a:lnTo>
                <a:lnTo>
                  <a:pt x="4361863" y="7291635"/>
                </a:lnTo>
                <a:lnTo>
                  <a:pt x="0" y="7291635"/>
                </a:lnTo>
                <a:lnTo>
                  <a:pt x="0" y="0"/>
                </a:lnTo>
                <a:close/>
              </a:path>
            </a:pathLst>
          </a:custGeom>
          <a:blipFill>
            <a:blip r:embed="rId4"/>
            <a:stretch>
              <a:fillRect l="0" t="0" r="0" b="0"/>
            </a:stretch>
          </a:blipFill>
        </p:spPr>
      </p:sp>
      <p:sp>
        <p:nvSpPr>
          <p:cNvPr name="Freeform 5" id="5"/>
          <p:cNvSpPr/>
          <p:nvPr/>
        </p:nvSpPr>
        <p:spPr>
          <a:xfrm flipH="false" flipV="false" rot="0">
            <a:off x="8925360" y="6635716"/>
            <a:ext cx="9357781" cy="3651284"/>
          </a:xfrm>
          <a:custGeom>
            <a:avLst/>
            <a:gdLst/>
            <a:ahLst/>
            <a:cxnLst/>
            <a:rect r="r" b="b" t="t" l="l"/>
            <a:pathLst>
              <a:path h="3651284" w="9357781">
                <a:moveTo>
                  <a:pt x="0" y="0"/>
                </a:moveTo>
                <a:lnTo>
                  <a:pt x="9357781" y="0"/>
                </a:lnTo>
                <a:lnTo>
                  <a:pt x="9357781" y="3651284"/>
                </a:lnTo>
                <a:lnTo>
                  <a:pt x="0" y="3651284"/>
                </a:lnTo>
                <a:lnTo>
                  <a:pt x="0" y="0"/>
                </a:lnTo>
                <a:close/>
              </a:path>
            </a:pathLst>
          </a:custGeom>
          <a:blipFill>
            <a:blip r:embed="rId5"/>
            <a:stretch>
              <a:fillRect l="0" t="0" r="0" b="0"/>
            </a:stretch>
          </a:blipFill>
        </p:spPr>
      </p:sp>
      <p:sp>
        <p:nvSpPr>
          <p:cNvPr name="Freeform 6" id="6"/>
          <p:cNvSpPr/>
          <p:nvPr/>
        </p:nvSpPr>
        <p:spPr>
          <a:xfrm flipH="false" flipV="false" rot="0">
            <a:off x="11527173" y="6854356"/>
            <a:ext cx="6755968" cy="3432644"/>
          </a:xfrm>
          <a:custGeom>
            <a:avLst/>
            <a:gdLst/>
            <a:ahLst/>
            <a:cxnLst/>
            <a:rect r="r" b="b" t="t" l="l"/>
            <a:pathLst>
              <a:path h="3432644" w="6755968">
                <a:moveTo>
                  <a:pt x="0" y="0"/>
                </a:moveTo>
                <a:lnTo>
                  <a:pt x="6755968" y="0"/>
                </a:lnTo>
                <a:lnTo>
                  <a:pt x="6755968" y="3432644"/>
                </a:lnTo>
                <a:lnTo>
                  <a:pt x="0" y="3432644"/>
                </a:lnTo>
                <a:lnTo>
                  <a:pt x="0" y="0"/>
                </a:lnTo>
                <a:close/>
              </a:path>
            </a:pathLst>
          </a:custGeom>
          <a:blipFill>
            <a:blip r:embed="rId6"/>
            <a:stretch>
              <a:fillRect l="0" t="0" r="0" b="0"/>
            </a:stretch>
          </a:blipFill>
        </p:spPr>
      </p:sp>
      <p:sp>
        <p:nvSpPr>
          <p:cNvPr name="TextBox 7" id="7"/>
          <p:cNvSpPr txBox="true"/>
          <p:nvPr/>
        </p:nvSpPr>
        <p:spPr>
          <a:xfrm rot="0">
            <a:off x="1780374" y="1586854"/>
            <a:ext cx="13845045" cy="1913671"/>
          </a:xfrm>
          <a:prstGeom prst="rect">
            <a:avLst/>
          </a:prstGeom>
        </p:spPr>
        <p:txBody>
          <a:bodyPr anchor="t" rtlCol="false" tIns="0" lIns="0" bIns="0" rIns="0">
            <a:spAutoFit/>
          </a:bodyPr>
          <a:lstStyle/>
          <a:p>
            <a:pPr algn="ctr">
              <a:lnSpc>
                <a:spcPts val="7233"/>
              </a:lnSpc>
            </a:pPr>
            <a:r>
              <a:rPr lang="en-US" b="true" sz="8034" spc="-560">
                <a:solidFill>
                  <a:srgbClr val="000000"/>
                </a:solidFill>
                <a:latin typeface="Muli Heavy"/>
                <a:ea typeface="Muli Heavy"/>
                <a:cs typeface="Muli Heavy"/>
                <a:sym typeface="Muli Heavy"/>
              </a:rPr>
              <a:t>People will know who you are &amp; who you follow</a:t>
            </a:r>
          </a:p>
        </p:txBody>
      </p:sp>
      <p:sp>
        <p:nvSpPr>
          <p:cNvPr name="TextBox 8" id="8"/>
          <p:cNvSpPr txBox="true"/>
          <p:nvPr/>
        </p:nvSpPr>
        <p:spPr>
          <a:xfrm rot="0">
            <a:off x="1308204" y="4448847"/>
            <a:ext cx="15546051" cy="2633647"/>
          </a:xfrm>
          <a:prstGeom prst="rect">
            <a:avLst/>
          </a:prstGeom>
        </p:spPr>
        <p:txBody>
          <a:bodyPr anchor="t" rtlCol="false" tIns="0" lIns="0" bIns="0" rIns="0">
            <a:spAutoFit/>
          </a:bodyPr>
          <a:lstStyle/>
          <a:p>
            <a:pPr algn="ctr">
              <a:lnSpc>
                <a:spcPts val="10099"/>
              </a:lnSpc>
            </a:pPr>
            <a:r>
              <a:rPr lang="en-US" b="true" sz="10099" spc="-403" u="sng">
                <a:solidFill>
                  <a:srgbClr val="B98539"/>
                </a:solidFill>
                <a:latin typeface="Klein Heavy"/>
                <a:ea typeface="Klein Heavy"/>
                <a:cs typeface="Klein Heavy"/>
                <a:sym typeface="Klein Heavy"/>
              </a:rPr>
              <a:t>Not</a:t>
            </a:r>
            <a:r>
              <a:rPr lang="en-US" b="true" sz="10099" spc="-403">
                <a:solidFill>
                  <a:srgbClr val="B98539"/>
                </a:solidFill>
                <a:latin typeface="Klein Heavy"/>
                <a:ea typeface="Klein Heavy"/>
                <a:cs typeface="Klein Heavy"/>
                <a:sym typeface="Klein Heavy"/>
              </a:rPr>
              <a:t> by what you</a:t>
            </a:r>
          </a:p>
          <a:p>
            <a:pPr algn="ctr">
              <a:lnSpc>
                <a:spcPts val="10099"/>
              </a:lnSpc>
            </a:pPr>
            <a:r>
              <a:rPr lang="en-US" b="true" sz="10099" spc="-403">
                <a:solidFill>
                  <a:srgbClr val="B98539"/>
                </a:solidFill>
                <a:latin typeface="Klein Heavy"/>
                <a:ea typeface="Klein Heavy"/>
                <a:cs typeface="Klein Heavy"/>
                <a:sym typeface="Klein Heavy"/>
              </a:rPr>
              <a:t>Believe or Say but</a:t>
            </a:r>
          </a:p>
        </p:txBody>
      </p:sp>
      <p:sp>
        <p:nvSpPr>
          <p:cNvPr name="TextBox 9" id="9"/>
          <p:cNvSpPr txBox="true"/>
          <p:nvPr/>
        </p:nvSpPr>
        <p:spPr>
          <a:xfrm rot="0">
            <a:off x="1780374" y="7304617"/>
            <a:ext cx="15073882" cy="1266061"/>
          </a:xfrm>
          <a:prstGeom prst="rect">
            <a:avLst/>
          </a:prstGeom>
        </p:spPr>
        <p:txBody>
          <a:bodyPr anchor="t" rtlCol="false" tIns="0" lIns="0" bIns="0" rIns="0">
            <a:spAutoFit/>
          </a:bodyPr>
          <a:lstStyle/>
          <a:p>
            <a:pPr algn="ctr">
              <a:lnSpc>
                <a:spcPts val="9266"/>
              </a:lnSpc>
            </a:pPr>
            <a:r>
              <a:rPr lang="en-US" b="true" sz="10292" spc="-514">
                <a:solidFill>
                  <a:srgbClr val="2D4237"/>
                </a:solidFill>
                <a:latin typeface="Montaser Arabic Heavy"/>
                <a:ea typeface="Montaser Arabic Heavy"/>
                <a:cs typeface="Montaser Arabic Heavy"/>
                <a:sym typeface="Montaser Arabic Heavy"/>
              </a:rPr>
              <a:t>BY HOW YOU </a:t>
            </a:r>
            <a:r>
              <a:rPr lang="en-US" b="true" sz="10292" spc="-514" u="sng">
                <a:solidFill>
                  <a:srgbClr val="2D4237"/>
                </a:solidFill>
                <a:latin typeface="Montaser Arabic Heavy"/>
                <a:ea typeface="Montaser Arabic Heavy"/>
                <a:cs typeface="Montaser Arabic Heavy"/>
                <a:sym typeface="Montaser Arabic Heavy"/>
              </a:rPr>
              <a:t>BEHAVE</a:t>
            </a:r>
          </a:p>
        </p:txBody>
      </p:sp>
      <p:sp>
        <p:nvSpPr>
          <p:cNvPr name="TextBox 10" id="10"/>
          <p:cNvSpPr txBox="true"/>
          <p:nvPr/>
        </p:nvSpPr>
        <p:spPr>
          <a:xfrm rot="0">
            <a:off x="2828840" y="3652925"/>
            <a:ext cx="12504779" cy="614947"/>
          </a:xfrm>
          <a:prstGeom prst="rect">
            <a:avLst/>
          </a:prstGeom>
        </p:spPr>
        <p:txBody>
          <a:bodyPr anchor="t" rtlCol="false" tIns="0" lIns="0" bIns="0" rIns="0">
            <a:spAutoFit/>
          </a:bodyPr>
          <a:lstStyle/>
          <a:p>
            <a:pPr algn="ctr">
              <a:lnSpc>
                <a:spcPts val="4570"/>
              </a:lnSpc>
            </a:pPr>
            <a:r>
              <a:rPr lang="en-US" b="true" sz="5076" spc="914">
                <a:solidFill>
                  <a:srgbClr val="5C7461"/>
                </a:solidFill>
                <a:latin typeface="Montaser Arabic Heavy"/>
                <a:ea typeface="Montaser Arabic Heavy"/>
                <a:cs typeface="Montaser Arabic Heavy"/>
                <a:sym typeface="Montaser Arabic Heavy"/>
              </a:rPr>
              <a:t>WHAT KINGDOM YOU’RE OF</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3268664" cy="6646648"/>
          </a:xfrm>
          <a:custGeom>
            <a:avLst/>
            <a:gdLst/>
            <a:ahLst/>
            <a:cxnLst/>
            <a:rect r="r" b="b" t="t" l="l"/>
            <a:pathLst>
              <a:path h="6646648" w="3268664">
                <a:moveTo>
                  <a:pt x="0" y="0"/>
                </a:moveTo>
                <a:lnTo>
                  <a:pt x="3268664" y="0"/>
                </a:lnTo>
                <a:lnTo>
                  <a:pt x="3268664" y="6646648"/>
                </a:lnTo>
                <a:lnTo>
                  <a:pt x="0" y="6646648"/>
                </a:lnTo>
                <a:lnTo>
                  <a:pt x="0" y="0"/>
                </a:lnTo>
                <a:close/>
              </a:path>
            </a:pathLst>
          </a:custGeom>
          <a:blipFill>
            <a:blip r:embed="rId3"/>
            <a:stretch>
              <a:fillRect l="0" t="0" r="0" b="0"/>
            </a:stretch>
          </a:blipFill>
        </p:spPr>
      </p:sp>
      <p:sp>
        <p:nvSpPr>
          <p:cNvPr name="Freeform 4" id="4"/>
          <p:cNvSpPr/>
          <p:nvPr/>
        </p:nvSpPr>
        <p:spPr>
          <a:xfrm flipH="false" flipV="false" rot="0">
            <a:off x="4859" y="6209369"/>
            <a:ext cx="7619595" cy="4077631"/>
          </a:xfrm>
          <a:custGeom>
            <a:avLst/>
            <a:gdLst/>
            <a:ahLst/>
            <a:cxnLst/>
            <a:rect r="r" b="b" t="t" l="l"/>
            <a:pathLst>
              <a:path h="4077631" w="7619595">
                <a:moveTo>
                  <a:pt x="0" y="0"/>
                </a:moveTo>
                <a:lnTo>
                  <a:pt x="7619595" y="0"/>
                </a:lnTo>
                <a:lnTo>
                  <a:pt x="7619595" y="4077631"/>
                </a:lnTo>
                <a:lnTo>
                  <a:pt x="0" y="4077631"/>
                </a:lnTo>
                <a:lnTo>
                  <a:pt x="0" y="0"/>
                </a:lnTo>
                <a:close/>
              </a:path>
            </a:pathLst>
          </a:custGeom>
          <a:blipFill>
            <a:blip r:embed="rId4"/>
            <a:stretch>
              <a:fillRect l="0" t="0" r="0" b="0"/>
            </a:stretch>
          </a:blipFill>
        </p:spPr>
      </p:sp>
      <p:sp>
        <p:nvSpPr>
          <p:cNvPr name="TextBox 5" id="5"/>
          <p:cNvSpPr txBox="true"/>
          <p:nvPr/>
        </p:nvSpPr>
        <p:spPr>
          <a:xfrm rot="0">
            <a:off x="4668487" y="2388131"/>
            <a:ext cx="8869452" cy="1890381"/>
          </a:xfrm>
          <a:prstGeom prst="rect">
            <a:avLst/>
          </a:prstGeom>
        </p:spPr>
        <p:txBody>
          <a:bodyPr anchor="t" rtlCol="false" tIns="0" lIns="0" bIns="0" rIns="0">
            <a:spAutoFit/>
          </a:bodyPr>
          <a:lstStyle/>
          <a:p>
            <a:pPr algn="ctr">
              <a:lnSpc>
                <a:spcPts val="14284"/>
              </a:lnSpc>
            </a:pPr>
            <a:r>
              <a:rPr lang="en-US" b="true" sz="14284" spc="-997">
                <a:solidFill>
                  <a:srgbClr val="2B4435"/>
                </a:solidFill>
                <a:latin typeface="Muli Heavy"/>
                <a:ea typeface="Muli Heavy"/>
                <a:cs typeface="Muli Heavy"/>
                <a:sym typeface="Muli Heavy"/>
              </a:rPr>
              <a:t>What does</a:t>
            </a:r>
          </a:p>
        </p:txBody>
      </p:sp>
      <p:sp>
        <p:nvSpPr>
          <p:cNvPr name="TextBox 6" id="6"/>
          <p:cNvSpPr txBox="true"/>
          <p:nvPr/>
        </p:nvSpPr>
        <p:spPr>
          <a:xfrm rot="0">
            <a:off x="4153444" y="3984580"/>
            <a:ext cx="9899539" cy="1890381"/>
          </a:xfrm>
          <a:prstGeom prst="rect">
            <a:avLst/>
          </a:prstGeom>
        </p:spPr>
        <p:txBody>
          <a:bodyPr anchor="t" rtlCol="false" tIns="0" lIns="0" bIns="0" rIns="0">
            <a:spAutoFit/>
          </a:bodyPr>
          <a:lstStyle/>
          <a:p>
            <a:pPr algn="ctr">
              <a:lnSpc>
                <a:spcPts val="14284"/>
              </a:lnSpc>
            </a:pPr>
            <a:r>
              <a:rPr lang="en-US" b="true" sz="14284" spc="-997">
                <a:solidFill>
                  <a:srgbClr val="B87A34"/>
                </a:solidFill>
                <a:latin typeface="Muli Heavy"/>
                <a:ea typeface="Muli Heavy"/>
                <a:cs typeface="Muli Heavy"/>
                <a:sym typeface="Muli Heavy"/>
              </a:rPr>
              <a:t>love require</a:t>
            </a:r>
          </a:p>
        </p:txBody>
      </p:sp>
      <p:sp>
        <p:nvSpPr>
          <p:cNvPr name="TextBox 7" id="7"/>
          <p:cNvSpPr txBox="true"/>
          <p:nvPr/>
        </p:nvSpPr>
        <p:spPr>
          <a:xfrm rot="0">
            <a:off x="3895125" y="5607134"/>
            <a:ext cx="10416176" cy="1829615"/>
          </a:xfrm>
          <a:prstGeom prst="rect">
            <a:avLst/>
          </a:prstGeom>
        </p:spPr>
        <p:txBody>
          <a:bodyPr anchor="t" rtlCol="false" tIns="0" lIns="0" bIns="0" rIns="0">
            <a:spAutoFit/>
          </a:bodyPr>
          <a:lstStyle/>
          <a:p>
            <a:pPr algn="ctr">
              <a:lnSpc>
                <a:spcPts val="13724"/>
              </a:lnSpc>
            </a:pPr>
            <a:r>
              <a:rPr lang="en-US" b="true" sz="13724" spc="-958">
                <a:solidFill>
                  <a:srgbClr val="2B4435"/>
                </a:solidFill>
                <a:latin typeface="Muli Heavy"/>
                <a:ea typeface="Muli Heavy"/>
                <a:cs typeface="Muli Heavy"/>
                <a:sym typeface="Muli Heavy"/>
              </a:rPr>
              <a:t>of me today?</a:t>
            </a:r>
          </a:p>
        </p:txBody>
      </p:sp>
      <p:sp>
        <p:nvSpPr>
          <p:cNvPr name="Freeform 8" id="8"/>
          <p:cNvSpPr/>
          <p:nvPr/>
        </p:nvSpPr>
        <p:spPr>
          <a:xfrm flipH="false" flipV="false" rot="0">
            <a:off x="5000777" y="7062064"/>
            <a:ext cx="7849167" cy="874559"/>
          </a:xfrm>
          <a:custGeom>
            <a:avLst/>
            <a:gdLst/>
            <a:ahLst/>
            <a:cxnLst/>
            <a:rect r="r" b="b" t="t" l="l"/>
            <a:pathLst>
              <a:path h="874559" w="7849167">
                <a:moveTo>
                  <a:pt x="0" y="0"/>
                </a:moveTo>
                <a:lnTo>
                  <a:pt x="7849167" y="0"/>
                </a:lnTo>
                <a:lnTo>
                  <a:pt x="7849167" y="874559"/>
                </a:lnTo>
                <a:lnTo>
                  <a:pt x="0" y="874559"/>
                </a:lnTo>
                <a:lnTo>
                  <a:pt x="0" y="0"/>
                </a:lnTo>
                <a:close/>
              </a:path>
            </a:pathLst>
          </a:custGeom>
          <a:blipFill>
            <a:blip r:embed="rId5"/>
            <a:stretch>
              <a:fillRect l="0" t="0" r="0" b="0"/>
            </a:stretch>
          </a:blipFill>
        </p:spPr>
      </p:sp>
      <p:sp>
        <p:nvSpPr>
          <p:cNvPr name="Freeform 9" id="9"/>
          <p:cNvSpPr/>
          <p:nvPr/>
        </p:nvSpPr>
        <p:spPr>
          <a:xfrm flipH="false" flipV="false" rot="0">
            <a:off x="4859" y="0"/>
            <a:ext cx="2186397" cy="2153601"/>
          </a:xfrm>
          <a:custGeom>
            <a:avLst/>
            <a:gdLst/>
            <a:ahLst/>
            <a:cxnLst/>
            <a:rect r="r" b="b" t="t" l="l"/>
            <a:pathLst>
              <a:path h="2153601" w="2186397">
                <a:moveTo>
                  <a:pt x="0" y="0"/>
                </a:moveTo>
                <a:lnTo>
                  <a:pt x="2186397" y="0"/>
                </a:lnTo>
                <a:lnTo>
                  <a:pt x="2186397" y="2153601"/>
                </a:lnTo>
                <a:lnTo>
                  <a:pt x="0" y="2153601"/>
                </a:lnTo>
                <a:lnTo>
                  <a:pt x="0" y="0"/>
                </a:lnTo>
                <a:close/>
              </a:path>
            </a:pathLst>
          </a:custGeom>
          <a:blipFill>
            <a:blip r:embed="rId6"/>
            <a:stretch>
              <a:fillRect l="0" t="0" r="0" b="0"/>
            </a:stretch>
          </a:blipFill>
        </p:spPr>
      </p:sp>
      <p:sp>
        <p:nvSpPr>
          <p:cNvPr name="Freeform 10" id="10"/>
          <p:cNvSpPr/>
          <p:nvPr/>
        </p:nvSpPr>
        <p:spPr>
          <a:xfrm flipH="false" flipV="false" rot="0">
            <a:off x="12858699" y="0"/>
            <a:ext cx="7411887" cy="10287000"/>
          </a:xfrm>
          <a:custGeom>
            <a:avLst/>
            <a:gdLst/>
            <a:ahLst/>
            <a:cxnLst/>
            <a:rect r="r" b="b" t="t" l="l"/>
            <a:pathLst>
              <a:path h="10287000" w="7411887">
                <a:moveTo>
                  <a:pt x="0" y="0"/>
                </a:moveTo>
                <a:lnTo>
                  <a:pt x="7411887" y="0"/>
                </a:lnTo>
                <a:lnTo>
                  <a:pt x="7411887" y="10287000"/>
                </a:lnTo>
                <a:lnTo>
                  <a:pt x="0" y="10287000"/>
                </a:lnTo>
                <a:lnTo>
                  <a:pt x="0" y="0"/>
                </a:lnTo>
                <a:close/>
              </a:path>
            </a:pathLst>
          </a:custGeom>
          <a:blipFill>
            <a:blip r:embed="rId7"/>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5881409" cy="10287000"/>
          </a:xfrm>
          <a:custGeom>
            <a:avLst/>
            <a:gdLst/>
            <a:ahLst/>
            <a:cxnLst/>
            <a:rect r="r" b="b" t="t" l="l"/>
            <a:pathLst>
              <a:path h="10287000" w="5881409">
                <a:moveTo>
                  <a:pt x="0" y="0"/>
                </a:moveTo>
                <a:lnTo>
                  <a:pt x="5881409" y="0"/>
                </a:lnTo>
                <a:lnTo>
                  <a:pt x="5881409" y="10287000"/>
                </a:lnTo>
                <a:lnTo>
                  <a:pt x="0" y="10287000"/>
                </a:lnTo>
                <a:lnTo>
                  <a:pt x="0" y="0"/>
                </a:lnTo>
                <a:close/>
              </a:path>
            </a:pathLst>
          </a:custGeom>
          <a:blipFill>
            <a:blip r:embed="rId3"/>
            <a:stretch>
              <a:fillRect l="0" t="0" r="0" b="0"/>
            </a:stretch>
          </a:blipFill>
        </p:spPr>
      </p:sp>
      <p:sp>
        <p:nvSpPr>
          <p:cNvPr name="Freeform 4" id="4"/>
          <p:cNvSpPr/>
          <p:nvPr/>
        </p:nvSpPr>
        <p:spPr>
          <a:xfrm flipH="false" flipV="false" rot="0">
            <a:off x="14139918" y="0"/>
            <a:ext cx="4143223" cy="7291635"/>
          </a:xfrm>
          <a:custGeom>
            <a:avLst/>
            <a:gdLst/>
            <a:ahLst/>
            <a:cxnLst/>
            <a:rect r="r" b="b" t="t" l="l"/>
            <a:pathLst>
              <a:path h="7291635" w="4143223">
                <a:moveTo>
                  <a:pt x="0" y="0"/>
                </a:moveTo>
                <a:lnTo>
                  <a:pt x="4143223" y="0"/>
                </a:lnTo>
                <a:lnTo>
                  <a:pt x="4143223" y="7291635"/>
                </a:lnTo>
                <a:lnTo>
                  <a:pt x="0" y="7291635"/>
                </a:lnTo>
                <a:lnTo>
                  <a:pt x="0" y="0"/>
                </a:lnTo>
                <a:close/>
              </a:path>
            </a:pathLst>
          </a:custGeom>
          <a:blipFill>
            <a:blip r:embed="rId4"/>
            <a:stretch>
              <a:fillRect l="0" t="0" r="0" b="0"/>
            </a:stretch>
          </a:blipFill>
        </p:spPr>
      </p:sp>
      <p:sp>
        <p:nvSpPr>
          <p:cNvPr name="Freeform 5" id="5"/>
          <p:cNvSpPr/>
          <p:nvPr/>
        </p:nvSpPr>
        <p:spPr>
          <a:xfrm flipH="false" flipV="false" rot="0">
            <a:off x="8925360" y="6635716"/>
            <a:ext cx="9357781" cy="3651284"/>
          </a:xfrm>
          <a:custGeom>
            <a:avLst/>
            <a:gdLst/>
            <a:ahLst/>
            <a:cxnLst/>
            <a:rect r="r" b="b" t="t" l="l"/>
            <a:pathLst>
              <a:path h="3651284" w="9357781">
                <a:moveTo>
                  <a:pt x="0" y="0"/>
                </a:moveTo>
                <a:lnTo>
                  <a:pt x="9357781" y="0"/>
                </a:lnTo>
                <a:lnTo>
                  <a:pt x="9357781" y="3651284"/>
                </a:lnTo>
                <a:lnTo>
                  <a:pt x="0" y="3651284"/>
                </a:lnTo>
                <a:lnTo>
                  <a:pt x="0" y="0"/>
                </a:lnTo>
                <a:close/>
              </a:path>
            </a:pathLst>
          </a:custGeom>
          <a:blipFill>
            <a:blip r:embed="rId5"/>
            <a:stretch>
              <a:fillRect l="0" t="0" r="0" b="0"/>
            </a:stretch>
          </a:blipFill>
        </p:spPr>
      </p:sp>
      <p:sp>
        <p:nvSpPr>
          <p:cNvPr name="Freeform 6" id="6"/>
          <p:cNvSpPr/>
          <p:nvPr/>
        </p:nvSpPr>
        <p:spPr>
          <a:xfrm flipH="false" flipV="false" rot="0">
            <a:off x="11527173" y="6854356"/>
            <a:ext cx="6755968" cy="3432644"/>
          </a:xfrm>
          <a:custGeom>
            <a:avLst/>
            <a:gdLst/>
            <a:ahLst/>
            <a:cxnLst/>
            <a:rect r="r" b="b" t="t" l="l"/>
            <a:pathLst>
              <a:path h="3432644" w="6755968">
                <a:moveTo>
                  <a:pt x="0" y="0"/>
                </a:moveTo>
                <a:lnTo>
                  <a:pt x="6755968" y="0"/>
                </a:lnTo>
                <a:lnTo>
                  <a:pt x="6755968" y="3432644"/>
                </a:lnTo>
                <a:lnTo>
                  <a:pt x="0" y="3432644"/>
                </a:lnTo>
                <a:lnTo>
                  <a:pt x="0" y="0"/>
                </a:lnTo>
                <a:close/>
              </a:path>
            </a:pathLst>
          </a:custGeom>
          <a:blipFill>
            <a:blip r:embed="rId6"/>
            <a:stretch>
              <a:fillRect l="0" t="0" r="0" b="0"/>
            </a:stretch>
          </a:blipFill>
        </p:spPr>
      </p:sp>
      <p:sp>
        <p:nvSpPr>
          <p:cNvPr name="TextBox 7" id="7"/>
          <p:cNvSpPr txBox="true"/>
          <p:nvPr/>
        </p:nvSpPr>
        <p:spPr>
          <a:xfrm rot="0">
            <a:off x="3841867" y="1543683"/>
            <a:ext cx="10275827" cy="1957018"/>
          </a:xfrm>
          <a:prstGeom prst="rect">
            <a:avLst/>
          </a:prstGeom>
        </p:spPr>
        <p:txBody>
          <a:bodyPr anchor="t" rtlCol="false" tIns="0" lIns="0" bIns="0" rIns="0">
            <a:spAutoFit/>
          </a:bodyPr>
          <a:lstStyle/>
          <a:p>
            <a:pPr algn="ctr">
              <a:lnSpc>
                <a:spcPts val="7437"/>
              </a:lnSpc>
            </a:pPr>
            <a:r>
              <a:rPr lang="en-US" b="true" sz="8263" spc="-413">
                <a:solidFill>
                  <a:srgbClr val="070D0A"/>
                </a:solidFill>
                <a:latin typeface="Muli Heavy"/>
                <a:ea typeface="Muli Heavy"/>
                <a:cs typeface="Muli Heavy"/>
                <a:sym typeface="Muli Heavy"/>
              </a:rPr>
              <a:t>You see the way you’ve been treated</a:t>
            </a:r>
          </a:p>
        </p:txBody>
      </p:sp>
      <p:sp>
        <p:nvSpPr>
          <p:cNvPr name="Freeform 8" id="8"/>
          <p:cNvSpPr/>
          <p:nvPr/>
        </p:nvSpPr>
        <p:spPr>
          <a:xfrm flipH="false" flipV="false" rot="0">
            <a:off x="5219417" y="4950005"/>
            <a:ext cx="8067807" cy="655919"/>
          </a:xfrm>
          <a:custGeom>
            <a:avLst/>
            <a:gdLst/>
            <a:ahLst/>
            <a:cxnLst/>
            <a:rect r="r" b="b" t="t" l="l"/>
            <a:pathLst>
              <a:path h="655919" w="8067807">
                <a:moveTo>
                  <a:pt x="0" y="0"/>
                </a:moveTo>
                <a:lnTo>
                  <a:pt x="8067806" y="0"/>
                </a:lnTo>
                <a:lnTo>
                  <a:pt x="8067806" y="655919"/>
                </a:lnTo>
                <a:lnTo>
                  <a:pt x="0" y="655919"/>
                </a:lnTo>
                <a:lnTo>
                  <a:pt x="0" y="0"/>
                </a:lnTo>
                <a:close/>
              </a:path>
            </a:pathLst>
          </a:custGeom>
          <a:blipFill>
            <a:blip r:embed="rId7"/>
            <a:stretch>
              <a:fillRect l="0" t="0" r="0" b="0"/>
            </a:stretch>
          </a:blipFill>
        </p:spPr>
      </p:sp>
      <p:sp>
        <p:nvSpPr>
          <p:cNvPr name="Freeform 9" id="9"/>
          <p:cNvSpPr/>
          <p:nvPr/>
        </p:nvSpPr>
        <p:spPr>
          <a:xfrm flipH="false" flipV="false" rot="0">
            <a:off x="5219417" y="7914759"/>
            <a:ext cx="8067807" cy="655919"/>
          </a:xfrm>
          <a:custGeom>
            <a:avLst/>
            <a:gdLst/>
            <a:ahLst/>
            <a:cxnLst/>
            <a:rect r="r" b="b" t="t" l="l"/>
            <a:pathLst>
              <a:path h="655919" w="8067807">
                <a:moveTo>
                  <a:pt x="0" y="0"/>
                </a:moveTo>
                <a:lnTo>
                  <a:pt x="8067806" y="0"/>
                </a:lnTo>
                <a:lnTo>
                  <a:pt x="8067806" y="655919"/>
                </a:lnTo>
                <a:lnTo>
                  <a:pt x="0" y="655919"/>
                </a:lnTo>
                <a:lnTo>
                  <a:pt x="0" y="0"/>
                </a:lnTo>
                <a:close/>
              </a:path>
            </a:pathLst>
          </a:custGeom>
          <a:blipFill>
            <a:blip r:embed="rId8"/>
            <a:stretch>
              <a:fillRect l="0" t="0" r="0" b="0"/>
            </a:stretch>
          </a:blipFill>
        </p:spPr>
      </p:sp>
      <p:sp>
        <p:nvSpPr>
          <p:cNvPr name="TextBox 10" id="10"/>
          <p:cNvSpPr txBox="true"/>
          <p:nvPr/>
        </p:nvSpPr>
        <p:spPr>
          <a:xfrm rot="15820">
            <a:off x="2165206" y="3892017"/>
            <a:ext cx="13624818" cy="1354604"/>
          </a:xfrm>
          <a:prstGeom prst="rect">
            <a:avLst/>
          </a:prstGeom>
        </p:spPr>
        <p:txBody>
          <a:bodyPr anchor="t" rtlCol="false" tIns="0" lIns="0" bIns="0" rIns="0">
            <a:spAutoFit/>
          </a:bodyPr>
          <a:lstStyle/>
          <a:p>
            <a:pPr algn="ctr">
              <a:lnSpc>
                <a:spcPts val="10099"/>
              </a:lnSpc>
            </a:pPr>
            <a:r>
              <a:rPr lang="en-US" b="true" sz="10099" spc="-403">
                <a:solidFill>
                  <a:srgbClr val="C0783A"/>
                </a:solidFill>
                <a:latin typeface="Klein Heavy"/>
                <a:ea typeface="Klein Heavy"/>
                <a:cs typeface="Klein Heavy"/>
                <a:sym typeface="Klein Heavy"/>
              </a:rPr>
              <a:t>not what you believe</a:t>
            </a:r>
          </a:p>
        </p:txBody>
      </p:sp>
      <p:sp>
        <p:nvSpPr>
          <p:cNvPr name="TextBox 11" id="11"/>
          <p:cNvSpPr txBox="true"/>
          <p:nvPr/>
        </p:nvSpPr>
        <p:spPr>
          <a:xfrm rot="0">
            <a:off x="2162161" y="5748151"/>
            <a:ext cx="13635241" cy="2385247"/>
          </a:xfrm>
          <a:prstGeom prst="rect">
            <a:avLst/>
          </a:prstGeom>
        </p:spPr>
        <p:txBody>
          <a:bodyPr anchor="t" rtlCol="false" tIns="0" lIns="0" bIns="0" rIns="0">
            <a:spAutoFit/>
          </a:bodyPr>
          <a:lstStyle/>
          <a:p>
            <a:pPr algn="ctr">
              <a:lnSpc>
                <a:spcPts val="9089"/>
              </a:lnSpc>
            </a:pPr>
            <a:r>
              <a:rPr lang="en-US" b="true" sz="10099" spc="-403">
                <a:solidFill>
                  <a:srgbClr val="40594B"/>
                </a:solidFill>
                <a:latin typeface="Montaser Arabic Heavy"/>
                <a:ea typeface="Montaser Arabic Heavy"/>
                <a:cs typeface="Montaser Arabic Heavy"/>
                <a:sym typeface="Montaser Arabic Heavy"/>
              </a:rPr>
              <a:t>HAS MORE TO DO WITH WHO YOU ARE.</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5881409" cy="10287000"/>
          </a:xfrm>
          <a:custGeom>
            <a:avLst/>
            <a:gdLst/>
            <a:ahLst/>
            <a:cxnLst/>
            <a:rect r="r" b="b" t="t" l="l"/>
            <a:pathLst>
              <a:path h="10287000" w="5881409">
                <a:moveTo>
                  <a:pt x="0" y="0"/>
                </a:moveTo>
                <a:lnTo>
                  <a:pt x="5881409" y="0"/>
                </a:lnTo>
                <a:lnTo>
                  <a:pt x="5881409" y="10287000"/>
                </a:lnTo>
                <a:lnTo>
                  <a:pt x="0" y="10287000"/>
                </a:lnTo>
                <a:lnTo>
                  <a:pt x="0" y="0"/>
                </a:lnTo>
                <a:close/>
              </a:path>
            </a:pathLst>
          </a:custGeom>
          <a:blipFill>
            <a:blip r:embed="rId3"/>
            <a:stretch>
              <a:fillRect l="0" t="0" r="0" b="0"/>
            </a:stretch>
          </a:blipFill>
        </p:spPr>
      </p:sp>
      <p:sp>
        <p:nvSpPr>
          <p:cNvPr name="Freeform 4" id="4"/>
          <p:cNvSpPr/>
          <p:nvPr/>
        </p:nvSpPr>
        <p:spPr>
          <a:xfrm flipH="false" flipV="false" rot="0">
            <a:off x="13921278" y="0"/>
            <a:ext cx="4361863" cy="7510275"/>
          </a:xfrm>
          <a:custGeom>
            <a:avLst/>
            <a:gdLst/>
            <a:ahLst/>
            <a:cxnLst/>
            <a:rect r="r" b="b" t="t" l="l"/>
            <a:pathLst>
              <a:path h="7510275" w="4361863">
                <a:moveTo>
                  <a:pt x="0" y="0"/>
                </a:moveTo>
                <a:lnTo>
                  <a:pt x="4361863" y="0"/>
                </a:lnTo>
                <a:lnTo>
                  <a:pt x="4361863" y="7510275"/>
                </a:lnTo>
                <a:lnTo>
                  <a:pt x="0" y="7510275"/>
                </a:lnTo>
                <a:lnTo>
                  <a:pt x="0" y="0"/>
                </a:lnTo>
                <a:close/>
              </a:path>
            </a:pathLst>
          </a:custGeom>
          <a:blipFill>
            <a:blip r:embed="rId4"/>
            <a:stretch>
              <a:fillRect l="0" t="0" r="0" b="0"/>
            </a:stretch>
          </a:blipFill>
        </p:spPr>
      </p:sp>
      <p:sp>
        <p:nvSpPr>
          <p:cNvPr name="Freeform 5" id="5"/>
          <p:cNvSpPr/>
          <p:nvPr/>
        </p:nvSpPr>
        <p:spPr>
          <a:xfrm flipH="false" flipV="false" rot="0">
            <a:off x="9351708" y="6635716"/>
            <a:ext cx="8931434" cy="3651284"/>
          </a:xfrm>
          <a:custGeom>
            <a:avLst/>
            <a:gdLst/>
            <a:ahLst/>
            <a:cxnLst/>
            <a:rect r="r" b="b" t="t" l="l"/>
            <a:pathLst>
              <a:path h="3651284" w="8931434">
                <a:moveTo>
                  <a:pt x="0" y="0"/>
                </a:moveTo>
                <a:lnTo>
                  <a:pt x="8931433" y="0"/>
                </a:lnTo>
                <a:lnTo>
                  <a:pt x="8931433" y="3651284"/>
                </a:lnTo>
                <a:lnTo>
                  <a:pt x="0" y="3651284"/>
                </a:lnTo>
                <a:lnTo>
                  <a:pt x="0" y="0"/>
                </a:lnTo>
                <a:close/>
              </a:path>
            </a:pathLst>
          </a:custGeom>
          <a:blipFill>
            <a:blip r:embed="rId5"/>
            <a:stretch>
              <a:fillRect l="0" t="0" r="0" b="0"/>
            </a:stretch>
          </a:blipFill>
        </p:spPr>
      </p:sp>
      <p:sp>
        <p:nvSpPr>
          <p:cNvPr name="TextBox 6" id="6"/>
          <p:cNvSpPr txBox="true"/>
          <p:nvPr/>
        </p:nvSpPr>
        <p:spPr>
          <a:xfrm rot="0">
            <a:off x="3598952" y="958930"/>
            <a:ext cx="10958184" cy="946366"/>
          </a:xfrm>
          <a:prstGeom prst="rect">
            <a:avLst/>
          </a:prstGeom>
        </p:spPr>
        <p:txBody>
          <a:bodyPr anchor="t" rtlCol="false" tIns="0" lIns="0" bIns="0" rIns="0">
            <a:spAutoFit/>
          </a:bodyPr>
          <a:lstStyle/>
          <a:p>
            <a:pPr algn="ctr">
              <a:lnSpc>
                <a:spcPts val="6778"/>
              </a:lnSpc>
            </a:pPr>
            <a:r>
              <a:rPr lang="en-US" b="true" sz="8263" spc="-411">
                <a:solidFill>
                  <a:srgbClr val="061710"/>
                </a:solidFill>
                <a:latin typeface="Muli Heavy"/>
                <a:ea typeface="Muli Heavy"/>
                <a:cs typeface="Muli Heavy"/>
                <a:sym typeface="Muli Heavy"/>
              </a:rPr>
              <a:t>It wasn’t about</a:t>
            </a:r>
          </a:p>
        </p:txBody>
      </p:sp>
      <p:sp>
        <p:nvSpPr>
          <p:cNvPr name="TextBox 7" id="7"/>
          <p:cNvSpPr txBox="true"/>
          <p:nvPr/>
        </p:nvSpPr>
        <p:spPr>
          <a:xfrm rot="0">
            <a:off x="3598952" y="5058457"/>
            <a:ext cx="10958184" cy="946366"/>
          </a:xfrm>
          <a:prstGeom prst="rect">
            <a:avLst/>
          </a:prstGeom>
        </p:spPr>
        <p:txBody>
          <a:bodyPr anchor="t" rtlCol="false" tIns="0" lIns="0" bIns="0" rIns="0">
            <a:spAutoFit/>
          </a:bodyPr>
          <a:lstStyle/>
          <a:p>
            <a:pPr algn="ctr">
              <a:lnSpc>
                <a:spcPts val="6778"/>
              </a:lnSpc>
            </a:pPr>
            <a:r>
              <a:rPr lang="en-US" b="true" sz="8263" spc="-411">
                <a:solidFill>
                  <a:srgbClr val="061710"/>
                </a:solidFill>
                <a:latin typeface="Muli Heavy"/>
                <a:ea typeface="Muli Heavy"/>
                <a:cs typeface="Muli Heavy"/>
                <a:sym typeface="Muli Heavy"/>
              </a:rPr>
              <a:t>It was about</a:t>
            </a:r>
          </a:p>
        </p:txBody>
      </p:sp>
      <p:sp>
        <p:nvSpPr>
          <p:cNvPr name="TextBox 8" id="8"/>
          <p:cNvSpPr txBox="true"/>
          <p:nvPr/>
        </p:nvSpPr>
        <p:spPr>
          <a:xfrm rot="0">
            <a:off x="3982301" y="2345592"/>
            <a:ext cx="10191487" cy="2233536"/>
          </a:xfrm>
          <a:prstGeom prst="rect">
            <a:avLst/>
          </a:prstGeom>
        </p:spPr>
        <p:txBody>
          <a:bodyPr anchor="t" rtlCol="false" tIns="0" lIns="0" bIns="0" rIns="0">
            <a:spAutoFit/>
          </a:bodyPr>
          <a:lstStyle/>
          <a:p>
            <a:pPr algn="ctr">
              <a:lnSpc>
                <a:spcPts val="8285"/>
              </a:lnSpc>
            </a:pPr>
            <a:r>
              <a:rPr lang="en-US" b="true" sz="10099" spc="-503">
                <a:solidFill>
                  <a:srgbClr val="40594B"/>
                </a:solidFill>
                <a:latin typeface="Klein Heavy"/>
                <a:ea typeface="Klein Heavy"/>
                <a:cs typeface="Klein Heavy"/>
                <a:sym typeface="Klein Heavy"/>
              </a:rPr>
              <a:t>AUTHORITY OR POSSESSIONS</a:t>
            </a:r>
          </a:p>
        </p:txBody>
      </p:sp>
      <p:sp>
        <p:nvSpPr>
          <p:cNvPr name="TextBox 9" id="9"/>
          <p:cNvSpPr txBox="true"/>
          <p:nvPr/>
        </p:nvSpPr>
        <p:spPr>
          <a:xfrm rot="0">
            <a:off x="3982301" y="6581129"/>
            <a:ext cx="10191487" cy="1922715"/>
          </a:xfrm>
          <a:prstGeom prst="rect">
            <a:avLst/>
          </a:prstGeom>
        </p:spPr>
        <p:txBody>
          <a:bodyPr anchor="t" rtlCol="false" tIns="0" lIns="0" bIns="0" rIns="0">
            <a:spAutoFit/>
          </a:bodyPr>
          <a:lstStyle/>
          <a:p>
            <a:pPr algn="ctr">
              <a:lnSpc>
                <a:spcPts val="13557"/>
              </a:lnSpc>
            </a:pPr>
            <a:r>
              <a:rPr lang="en-US" b="true" sz="16527" i="true" spc="-823">
                <a:solidFill>
                  <a:srgbClr val="BD7D39"/>
                </a:solidFill>
                <a:latin typeface="Klein Heavy Italics"/>
                <a:ea typeface="Klein Heavy Italics"/>
                <a:cs typeface="Klein Heavy Italics"/>
                <a:sym typeface="Klein Heavy Italics"/>
              </a:rPr>
              <a:t>LOVE</a:t>
            </a:r>
          </a:p>
        </p:txBody>
      </p:sp>
      <p:sp>
        <p:nvSpPr>
          <p:cNvPr name="Freeform 10" id="10"/>
          <p:cNvSpPr/>
          <p:nvPr/>
        </p:nvSpPr>
        <p:spPr>
          <a:xfrm flipH="false" flipV="false" rot="0">
            <a:off x="6191218" y="8926365"/>
            <a:ext cx="6124204" cy="331935"/>
          </a:xfrm>
          <a:custGeom>
            <a:avLst/>
            <a:gdLst/>
            <a:ahLst/>
            <a:cxnLst/>
            <a:rect r="r" b="b" t="t" l="l"/>
            <a:pathLst>
              <a:path h="331935" w="6124204">
                <a:moveTo>
                  <a:pt x="0" y="0"/>
                </a:moveTo>
                <a:lnTo>
                  <a:pt x="6124204" y="0"/>
                </a:lnTo>
                <a:lnTo>
                  <a:pt x="6124204" y="331935"/>
                </a:lnTo>
                <a:lnTo>
                  <a:pt x="0" y="331935"/>
                </a:lnTo>
                <a:lnTo>
                  <a:pt x="0" y="0"/>
                </a:lnTo>
                <a:close/>
              </a:path>
            </a:pathLst>
          </a:custGeom>
          <a:blipFill>
            <a:blip r:embed="rId6"/>
            <a:stretch>
              <a:fillRect l="0" t="0" r="0" b="0"/>
            </a:stretch>
          </a:blipFill>
        </p:spPr>
      </p:sp>
      <p:sp>
        <p:nvSpPr>
          <p:cNvPr name="TextBox 11" id="11"/>
          <p:cNvSpPr txBox="true"/>
          <p:nvPr/>
        </p:nvSpPr>
        <p:spPr>
          <a:xfrm rot="0">
            <a:off x="5886268" y="8191563"/>
            <a:ext cx="6383553" cy="867443"/>
          </a:xfrm>
          <a:prstGeom prst="rect">
            <a:avLst/>
          </a:prstGeom>
        </p:spPr>
        <p:txBody>
          <a:bodyPr anchor="t" rtlCol="false" tIns="0" lIns="0" bIns="0" rIns="0">
            <a:spAutoFit/>
          </a:bodyPr>
          <a:lstStyle/>
          <a:p>
            <a:pPr algn="ctr">
              <a:lnSpc>
                <a:spcPts val="6427"/>
              </a:lnSpc>
            </a:pPr>
            <a:r>
              <a:rPr lang="en-US" b="true" sz="6427" i="true" spc="963">
                <a:solidFill>
                  <a:srgbClr val="C0783A"/>
                </a:solidFill>
                <a:latin typeface="Klein Heavy Italics"/>
                <a:ea typeface="Klein Heavy Italics"/>
                <a:cs typeface="Klein Heavy Italics"/>
                <a:sym typeface="Klein Heavy Italics"/>
              </a:rPr>
              <a:t>IN ACTION.</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5881409" cy="10287000"/>
          </a:xfrm>
          <a:custGeom>
            <a:avLst/>
            <a:gdLst/>
            <a:ahLst/>
            <a:cxnLst/>
            <a:rect r="r" b="b" t="t" l="l"/>
            <a:pathLst>
              <a:path h="10287000" w="5881409">
                <a:moveTo>
                  <a:pt x="0" y="0"/>
                </a:moveTo>
                <a:lnTo>
                  <a:pt x="5881409" y="0"/>
                </a:lnTo>
                <a:lnTo>
                  <a:pt x="5881409" y="10287000"/>
                </a:lnTo>
                <a:lnTo>
                  <a:pt x="0" y="10287000"/>
                </a:lnTo>
                <a:lnTo>
                  <a:pt x="0" y="0"/>
                </a:lnTo>
                <a:close/>
              </a:path>
            </a:pathLst>
          </a:custGeom>
          <a:blipFill>
            <a:blip r:embed="rId3"/>
            <a:stretch>
              <a:fillRect l="0" t="0" r="0" b="0"/>
            </a:stretch>
          </a:blipFill>
        </p:spPr>
      </p:sp>
      <p:sp>
        <p:nvSpPr>
          <p:cNvPr name="Freeform 4" id="4"/>
          <p:cNvSpPr/>
          <p:nvPr/>
        </p:nvSpPr>
        <p:spPr>
          <a:xfrm flipH="false" flipV="false" rot="0">
            <a:off x="13713571" y="0"/>
            <a:ext cx="4569571" cy="10287000"/>
          </a:xfrm>
          <a:custGeom>
            <a:avLst/>
            <a:gdLst/>
            <a:ahLst/>
            <a:cxnLst/>
            <a:rect r="r" b="b" t="t" l="l"/>
            <a:pathLst>
              <a:path h="10287000" w="4569571">
                <a:moveTo>
                  <a:pt x="0" y="0"/>
                </a:moveTo>
                <a:lnTo>
                  <a:pt x="4569570" y="0"/>
                </a:lnTo>
                <a:lnTo>
                  <a:pt x="4569570" y="10287000"/>
                </a:lnTo>
                <a:lnTo>
                  <a:pt x="0" y="10287000"/>
                </a:lnTo>
                <a:lnTo>
                  <a:pt x="0" y="0"/>
                </a:lnTo>
                <a:close/>
              </a:path>
            </a:pathLst>
          </a:custGeom>
          <a:blipFill>
            <a:blip r:embed="rId4"/>
            <a:stretch>
              <a:fillRect l="0" t="0" r="0" b="0"/>
            </a:stretch>
          </a:blipFill>
        </p:spPr>
      </p:sp>
      <p:sp>
        <p:nvSpPr>
          <p:cNvPr name="Freeform 5" id="5"/>
          <p:cNvSpPr/>
          <p:nvPr/>
        </p:nvSpPr>
        <p:spPr>
          <a:xfrm flipH="false" flipV="false" rot="0">
            <a:off x="9570348" y="6635716"/>
            <a:ext cx="8712794" cy="3651284"/>
          </a:xfrm>
          <a:custGeom>
            <a:avLst/>
            <a:gdLst/>
            <a:ahLst/>
            <a:cxnLst/>
            <a:rect r="r" b="b" t="t" l="l"/>
            <a:pathLst>
              <a:path h="3651284" w="8712794">
                <a:moveTo>
                  <a:pt x="0" y="0"/>
                </a:moveTo>
                <a:lnTo>
                  <a:pt x="8712793" y="0"/>
                </a:lnTo>
                <a:lnTo>
                  <a:pt x="8712793" y="3651284"/>
                </a:lnTo>
                <a:lnTo>
                  <a:pt x="0" y="3651284"/>
                </a:lnTo>
                <a:lnTo>
                  <a:pt x="0" y="0"/>
                </a:lnTo>
                <a:close/>
              </a:path>
            </a:pathLst>
          </a:custGeom>
          <a:blipFill>
            <a:blip r:embed="rId5"/>
            <a:stretch>
              <a:fillRect l="0" t="0" r="0" b="0"/>
            </a:stretch>
          </a:blipFill>
        </p:spPr>
      </p:sp>
      <p:sp>
        <p:nvSpPr>
          <p:cNvPr name="TextBox 6" id="6"/>
          <p:cNvSpPr txBox="true"/>
          <p:nvPr/>
        </p:nvSpPr>
        <p:spPr>
          <a:xfrm rot="0">
            <a:off x="2140027" y="1941716"/>
            <a:ext cx="13740555" cy="1989847"/>
          </a:xfrm>
          <a:prstGeom prst="rect">
            <a:avLst/>
          </a:prstGeom>
        </p:spPr>
        <p:txBody>
          <a:bodyPr anchor="t" rtlCol="false" tIns="0" lIns="0" bIns="0" rIns="0">
            <a:spAutoFit/>
          </a:bodyPr>
          <a:lstStyle/>
          <a:p>
            <a:pPr algn="ctr">
              <a:lnSpc>
                <a:spcPts val="7594"/>
              </a:lnSpc>
            </a:pPr>
            <a:r>
              <a:rPr lang="en-US" b="true" sz="8263" spc="-495">
                <a:solidFill>
                  <a:srgbClr val="05170F"/>
                </a:solidFill>
                <a:latin typeface="Muli Heavy"/>
                <a:ea typeface="Muli Heavy"/>
                <a:cs typeface="Muli Heavy"/>
                <a:sym typeface="Muli Heavy"/>
              </a:rPr>
              <a:t>As when they lived it out</a:t>
            </a:r>
          </a:p>
          <a:p>
            <a:pPr algn="ctr">
              <a:lnSpc>
                <a:spcPts val="7601"/>
              </a:lnSpc>
            </a:pPr>
            <a:r>
              <a:rPr lang="en-US" b="true" sz="8263" spc="-496">
                <a:solidFill>
                  <a:srgbClr val="05170F"/>
                </a:solidFill>
                <a:latin typeface="Muli Heavy"/>
                <a:ea typeface="Muli Heavy"/>
                <a:cs typeface="Muli Heavy"/>
                <a:sym typeface="Muli Heavy"/>
              </a:rPr>
              <a:t>the church took off.</a:t>
            </a:r>
          </a:p>
        </p:txBody>
      </p:sp>
      <p:sp>
        <p:nvSpPr>
          <p:cNvPr name="Freeform 7" id="7"/>
          <p:cNvSpPr/>
          <p:nvPr/>
        </p:nvSpPr>
        <p:spPr>
          <a:xfrm flipH="false" flipV="false" rot="0">
            <a:off x="4205605" y="3874539"/>
            <a:ext cx="9659198" cy="587185"/>
          </a:xfrm>
          <a:custGeom>
            <a:avLst/>
            <a:gdLst/>
            <a:ahLst/>
            <a:cxnLst/>
            <a:rect r="r" b="b" t="t" l="l"/>
            <a:pathLst>
              <a:path h="587185" w="9659198">
                <a:moveTo>
                  <a:pt x="0" y="0"/>
                </a:moveTo>
                <a:lnTo>
                  <a:pt x="9659199" y="0"/>
                </a:lnTo>
                <a:lnTo>
                  <a:pt x="9659199" y="587185"/>
                </a:lnTo>
                <a:lnTo>
                  <a:pt x="0" y="587185"/>
                </a:lnTo>
                <a:lnTo>
                  <a:pt x="0" y="0"/>
                </a:lnTo>
                <a:close/>
              </a:path>
            </a:pathLst>
          </a:custGeom>
          <a:blipFill>
            <a:blip r:embed="rId6"/>
            <a:stretch>
              <a:fillRect l="0" t="0" r="0" b="0"/>
            </a:stretch>
          </a:blipFill>
        </p:spPr>
      </p:sp>
      <p:sp>
        <p:nvSpPr>
          <p:cNvPr name="TextBox 8" id="8"/>
          <p:cNvSpPr txBox="true"/>
          <p:nvPr/>
        </p:nvSpPr>
        <p:spPr>
          <a:xfrm rot="0">
            <a:off x="1850404" y="4395174"/>
            <a:ext cx="14369601" cy="3660809"/>
          </a:xfrm>
          <a:prstGeom prst="rect">
            <a:avLst/>
          </a:prstGeom>
        </p:spPr>
        <p:txBody>
          <a:bodyPr anchor="t" rtlCol="false" tIns="0" lIns="0" bIns="0" rIns="0">
            <a:spAutoFit/>
          </a:bodyPr>
          <a:lstStyle/>
          <a:p>
            <a:pPr algn="ctr">
              <a:lnSpc>
                <a:spcPts val="8952"/>
              </a:lnSpc>
            </a:pPr>
            <a:r>
              <a:rPr lang="en-US" sz="7460" spc="-373">
                <a:solidFill>
                  <a:srgbClr val="405B4D"/>
                </a:solidFill>
                <a:latin typeface="Klein"/>
                <a:ea typeface="Klein"/>
                <a:cs typeface="Klein"/>
                <a:sym typeface="Klein"/>
              </a:rPr>
              <a:t>PEOPLE WEREN’T </a:t>
            </a:r>
            <a:r>
              <a:rPr lang="en-US" b="true" sz="7460" i="true" spc="-373" u="sng">
                <a:solidFill>
                  <a:srgbClr val="405B4D"/>
                </a:solidFill>
                <a:latin typeface="Klein Bold Italics"/>
                <a:ea typeface="Klein Bold Italics"/>
                <a:cs typeface="Klein Bold Italics"/>
                <a:sym typeface="Klein Bold Italics"/>
              </a:rPr>
              <a:t>CONDEMNED.</a:t>
            </a:r>
          </a:p>
          <a:p>
            <a:pPr algn="ctr">
              <a:lnSpc>
                <a:spcPts val="9916"/>
              </a:lnSpc>
            </a:pPr>
            <a:r>
              <a:rPr lang="en-US" sz="8263" spc="-413">
                <a:solidFill>
                  <a:srgbClr val="405B4D"/>
                </a:solidFill>
                <a:latin typeface="Klein"/>
                <a:ea typeface="Klein"/>
                <a:cs typeface="Klein"/>
                <a:sym typeface="Klein"/>
              </a:rPr>
              <a:t>THEY WERE</a:t>
            </a:r>
            <a:r>
              <a:rPr lang="en-US" b="true" sz="8263" spc="-413">
                <a:solidFill>
                  <a:srgbClr val="405B4D"/>
                </a:solidFill>
                <a:latin typeface="Klein Heavy"/>
                <a:ea typeface="Klein Heavy"/>
                <a:cs typeface="Klein Heavy"/>
                <a:sym typeface="Klein Heavy"/>
              </a:rPr>
              <a:t> </a:t>
            </a:r>
            <a:r>
              <a:rPr lang="en-US" b="true" sz="8263" i="true" spc="-413" u="sng">
                <a:solidFill>
                  <a:srgbClr val="405B4D"/>
                </a:solidFill>
                <a:latin typeface="Klein Bold Italics"/>
                <a:ea typeface="Klein Bold Italics"/>
                <a:cs typeface="Klein Bold Italics"/>
                <a:sym typeface="Klein Bold Italics"/>
              </a:rPr>
              <a:t>CONVICTED</a:t>
            </a:r>
            <a:r>
              <a:rPr lang="en-US" b="true" sz="8263" spc="-413">
                <a:solidFill>
                  <a:srgbClr val="405B4D"/>
                </a:solidFill>
                <a:latin typeface="Klein Heavy"/>
                <a:ea typeface="Klein Heavy"/>
                <a:cs typeface="Klein Heavy"/>
                <a:sym typeface="Klein Heavy"/>
              </a:rPr>
              <a:t> </a:t>
            </a:r>
          </a:p>
          <a:p>
            <a:pPr algn="ctr">
              <a:lnSpc>
                <a:spcPts val="9916"/>
              </a:lnSpc>
            </a:pPr>
            <a:r>
              <a:rPr lang="en-US" b="true" sz="8263" spc="-413">
                <a:solidFill>
                  <a:srgbClr val="C0783A"/>
                </a:solidFill>
                <a:latin typeface="Klein Heavy"/>
                <a:ea typeface="Klein Heavy"/>
                <a:cs typeface="Klein Heavy"/>
                <a:sym typeface="Klein Heavy"/>
              </a:rPr>
              <a:t>BY LOVE.</a:t>
            </a:r>
          </a:p>
        </p:txBody>
      </p:sp>
      <p:sp>
        <p:nvSpPr>
          <p:cNvPr name="Freeform 9" id="9"/>
          <p:cNvSpPr/>
          <p:nvPr/>
        </p:nvSpPr>
        <p:spPr>
          <a:xfrm flipH="false" flipV="false" rot="0">
            <a:off x="6306577" y="7884909"/>
            <a:ext cx="5457255" cy="342148"/>
          </a:xfrm>
          <a:custGeom>
            <a:avLst/>
            <a:gdLst/>
            <a:ahLst/>
            <a:cxnLst/>
            <a:rect r="r" b="b" t="t" l="l"/>
            <a:pathLst>
              <a:path h="342148" w="5457255">
                <a:moveTo>
                  <a:pt x="0" y="0"/>
                </a:moveTo>
                <a:lnTo>
                  <a:pt x="5457255" y="0"/>
                </a:lnTo>
                <a:lnTo>
                  <a:pt x="5457255" y="342148"/>
                </a:lnTo>
                <a:lnTo>
                  <a:pt x="0" y="342148"/>
                </a:lnTo>
                <a:lnTo>
                  <a:pt x="0" y="0"/>
                </a:lnTo>
                <a:close/>
              </a:path>
            </a:pathLst>
          </a:custGeom>
          <a:blipFill>
            <a:blip r:embed="rId7"/>
            <a:stretch>
              <a:fillRect l="0" t="0" r="0" b="0"/>
            </a:stretch>
          </a:blipFill>
        </p:spPr>
      </p:sp>
      <p:sp>
        <p:nvSpPr>
          <p:cNvPr name="Freeform 10" id="10"/>
          <p:cNvSpPr/>
          <p:nvPr/>
        </p:nvSpPr>
        <p:spPr>
          <a:xfrm flipH="false" flipV="false" rot="0">
            <a:off x="11527173" y="6854356"/>
            <a:ext cx="6755968" cy="3432644"/>
          </a:xfrm>
          <a:custGeom>
            <a:avLst/>
            <a:gdLst/>
            <a:ahLst/>
            <a:cxnLst/>
            <a:rect r="r" b="b" t="t" l="l"/>
            <a:pathLst>
              <a:path h="3432644" w="6755968">
                <a:moveTo>
                  <a:pt x="0" y="0"/>
                </a:moveTo>
                <a:lnTo>
                  <a:pt x="6755968" y="0"/>
                </a:lnTo>
                <a:lnTo>
                  <a:pt x="6755968" y="3432644"/>
                </a:lnTo>
                <a:lnTo>
                  <a:pt x="0" y="3432644"/>
                </a:lnTo>
                <a:lnTo>
                  <a:pt x="0" y="0"/>
                </a:lnTo>
                <a:close/>
              </a:path>
            </a:pathLst>
          </a:custGeom>
          <a:blipFill>
            <a:blip r:embed="rId8"/>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5881409" cy="10287000"/>
          </a:xfrm>
          <a:custGeom>
            <a:avLst/>
            <a:gdLst/>
            <a:ahLst/>
            <a:cxnLst/>
            <a:rect r="r" b="b" t="t" l="l"/>
            <a:pathLst>
              <a:path h="10287000" w="5881409">
                <a:moveTo>
                  <a:pt x="0" y="0"/>
                </a:moveTo>
                <a:lnTo>
                  <a:pt x="5881409" y="0"/>
                </a:lnTo>
                <a:lnTo>
                  <a:pt x="5881409" y="10287000"/>
                </a:lnTo>
                <a:lnTo>
                  <a:pt x="0" y="10287000"/>
                </a:lnTo>
                <a:lnTo>
                  <a:pt x="0" y="0"/>
                </a:lnTo>
                <a:close/>
              </a:path>
            </a:pathLst>
          </a:custGeom>
          <a:blipFill>
            <a:blip r:embed="rId3"/>
            <a:stretch>
              <a:fillRect l="0" t="0" r="0" b="0"/>
            </a:stretch>
          </a:blipFill>
        </p:spPr>
      </p:sp>
      <p:sp>
        <p:nvSpPr>
          <p:cNvPr name="Freeform 4" id="4"/>
          <p:cNvSpPr/>
          <p:nvPr/>
        </p:nvSpPr>
        <p:spPr>
          <a:xfrm flipH="false" flipV="false" rot="0">
            <a:off x="13713571" y="0"/>
            <a:ext cx="4569571" cy="10287000"/>
          </a:xfrm>
          <a:custGeom>
            <a:avLst/>
            <a:gdLst/>
            <a:ahLst/>
            <a:cxnLst/>
            <a:rect r="r" b="b" t="t" l="l"/>
            <a:pathLst>
              <a:path h="10287000" w="4569571">
                <a:moveTo>
                  <a:pt x="0" y="0"/>
                </a:moveTo>
                <a:lnTo>
                  <a:pt x="4569570" y="0"/>
                </a:lnTo>
                <a:lnTo>
                  <a:pt x="4569570" y="10287000"/>
                </a:lnTo>
                <a:lnTo>
                  <a:pt x="0" y="10287000"/>
                </a:lnTo>
                <a:lnTo>
                  <a:pt x="0" y="0"/>
                </a:lnTo>
                <a:close/>
              </a:path>
            </a:pathLst>
          </a:custGeom>
          <a:blipFill>
            <a:blip r:embed="rId4"/>
            <a:stretch>
              <a:fillRect l="0" t="0" r="0" b="0"/>
            </a:stretch>
          </a:blipFill>
        </p:spPr>
      </p:sp>
      <p:sp>
        <p:nvSpPr>
          <p:cNvPr name="Freeform 5" id="5"/>
          <p:cNvSpPr/>
          <p:nvPr/>
        </p:nvSpPr>
        <p:spPr>
          <a:xfrm flipH="false" flipV="false" rot="0">
            <a:off x="9570348" y="6635716"/>
            <a:ext cx="8712794" cy="3651284"/>
          </a:xfrm>
          <a:custGeom>
            <a:avLst/>
            <a:gdLst/>
            <a:ahLst/>
            <a:cxnLst/>
            <a:rect r="r" b="b" t="t" l="l"/>
            <a:pathLst>
              <a:path h="3651284" w="8712794">
                <a:moveTo>
                  <a:pt x="0" y="0"/>
                </a:moveTo>
                <a:lnTo>
                  <a:pt x="8712793" y="0"/>
                </a:lnTo>
                <a:lnTo>
                  <a:pt x="8712793" y="3651284"/>
                </a:lnTo>
                <a:lnTo>
                  <a:pt x="0" y="3651284"/>
                </a:lnTo>
                <a:lnTo>
                  <a:pt x="0" y="0"/>
                </a:lnTo>
                <a:close/>
              </a:path>
            </a:pathLst>
          </a:custGeom>
          <a:blipFill>
            <a:blip r:embed="rId5"/>
            <a:stretch>
              <a:fillRect l="0" t="0" r="0" b="0"/>
            </a:stretch>
          </a:blipFill>
        </p:spPr>
      </p:sp>
      <p:sp>
        <p:nvSpPr>
          <p:cNvPr name="Freeform 6" id="6"/>
          <p:cNvSpPr/>
          <p:nvPr/>
        </p:nvSpPr>
        <p:spPr>
          <a:xfrm flipH="false" flipV="false" rot="0">
            <a:off x="6653143" y="7612996"/>
            <a:ext cx="4668269" cy="292681"/>
          </a:xfrm>
          <a:custGeom>
            <a:avLst/>
            <a:gdLst/>
            <a:ahLst/>
            <a:cxnLst/>
            <a:rect r="r" b="b" t="t" l="l"/>
            <a:pathLst>
              <a:path h="292681" w="4668269">
                <a:moveTo>
                  <a:pt x="0" y="0"/>
                </a:moveTo>
                <a:lnTo>
                  <a:pt x="4668270" y="0"/>
                </a:lnTo>
                <a:lnTo>
                  <a:pt x="4668270" y="292682"/>
                </a:lnTo>
                <a:lnTo>
                  <a:pt x="0" y="292682"/>
                </a:lnTo>
                <a:lnTo>
                  <a:pt x="0" y="0"/>
                </a:lnTo>
                <a:close/>
              </a:path>
            </a:pathLst>
          </a:custGeom>
          <a:blipFill>
            <a:blip r:embed="rId6"/>
            <a:stretch>
              <a:fillRect l="0" t="0" r="0" b="0"/>
            </a:stretch>
          </a:blipFill>
        </p:spPr>
      </p:sp>
      <p:sp>
        <p:nvSpPr>
          <p:cNvPr name="Freeform 7" id="7"/>
          <p:cNvSpPr/>
          <p:nvPr/>
        </p:nvSpPr>
        <p:spPr>
          <a:xfrm flipH="false" flipV="false" rot="0">
            <a:off x="11527173" y="6854356"/>
            <a:ext cx="6755968" cy="3432644"/>
          </a:xfrm>
          <a:custGeom>
            <a:avLst/>
            <a:gdLst/>
            <a:ahLst/>
            <a:cxnLst/>
            <a:rect r="r" b="b" t="t" l="l"/>
            <a:pathLst>
              <a:path h="3432644" w="6755968">
                <a:moveTo>
                  <a:pt x="0" y="0"/>
                </a:moveTo>
                <a:lnTo>
                  <a:pt x="6755968" y="0"/>
                </a:lnTo>
                <a:lnTo>
                  <a:pt x="6755968" y="3432644"/>
                </a:lnTo>
                <a:lnTo>
                  <a:pt x="0" y="3432644"/>
                </a:lnTo>
                <a:lnTo>
                  <a:pt x="0" y="0"/>
                </a:lnTo>
                <a:close/>
              </a:path>
            </a:pathLst>
          </a:custGeom>
          <a:blipFill>
            <a:blip r:embed="rId7"/>
            <a:stretch>
              <a:fillRect l="0" t="0" r="0" b="0"/>
            </a:stretch>
          </a:blipFill>
        </p:spPr>
      </p:sp>
      <p:sp>
        <p:nvSpPr>
          <p:cNvPr name="TextBox 8" id="8"/>
          <p:cNvSpPr txBox="true"/>
          <p:nvPr/>
        </p:nvSpPr>
        <p:spPr>
          <a:xfrm rot="0">
            <a:off x="2569315" y="1582971"/>
            <a:ext cx="12881979" cy="595643"/>
          </a:xfrm>
          <a:prstGeom prst="rect">
            <a:avLst/>
          </a:prstGeom>
        </p:spPr>
        <p:txBody>
          <a:bodyPr anchor="t" rtlCol="false" tIns="0" lIns="0" bIns="0" rIns="0">
            <a:spAutoFit/>
          </a:bodyPr>
          <a:lstStyle/>
          <a:p>
            <a:pPr algn="ctr">
              <a:lnSpc>
                <a:spcPts val="4434"/>
              </a:lnSpc>
            </a:pPr>
            <a:r>
              <a:rPr lang="en-US" b="true" sz="4820" spc="-241">
                <a:solidFill>
                  <a:srgbClr val="05170F"/>
                </a:solidFill>
                <a:latin typeface="Muli Heavy"/>
                <a:ea typeface="Muli Heavy"/>
                <a:cs typeface="Muli Heavy"/>
                <a:sym typeface="Muli Heavy"/>
              </a:rPr>
              <a:t>Jesus didn’t say</a:t>
            </a:r>
          </a:p>
        </p:txBody>
      </p:sp>
      <p:sp>
        <p:nvSpPr>
          <p:cNvPr name="TextBox 9" id="9"/>
          <p:cNvSpPr txBox="true"/>
          <p:nvPr/>
        </p:nvSpPr>
        <p:spPr>
          <a:xfrm rot="0">
            <a:off x="1480247" y="2321489"/>
            <a:ext cx="15014062" cy="3223681"/>
          </a:xfrm>
          <a:prstGeom prst="rect">
            <a:avLst/>
          </a:prstGeom>
        </p:spPr>
        <p:txBody>
          <a:bodyPr anchor="t" rtlCol="false" tIns="0" lIns="0" bIns="0" rIns="0">
            <a:spAutoFit/>
          </a:bodyPr>
          <a:lstStyle/>
          <a:p>
            <a:pPr algn="ctr">
              <a:lnSpc>
                <a:spcPts val="5062"/>
              </a:lnSpc>
            </a:pPr>
            <a:r>
              <a:rPr lang="en-US" sz="5509" spc="-275">
                <a:solidFill>
                  <a:srgbClr val="5A715E"/>
                </a:solidFill>
                <a:latin typeface="Montaser Arabic"/>
                <a:ea typeface="Montaser Arabic"/>
                <a:cs typeface="Montaser Arabic"/>
                <a:sym typeface="Montaser Arabic"/>
              </a:rPr>
              <a:t>“A NEW COMMAND I GIVE YOU IS </a:t>
            </a:r>
          </a:p>
          <a:p>
            <a:pPr algn="ctr">
              <a:lnSpc>
                <a:spcPts val="5062"/>
              </a:lnSpc>
            </a:pPr>
            <a:r>
              <a:rPr lang="en-US" sz="5509" spc="-275">
                <a:solidFill>
                  <a:srgbClr val="5A715E"/>
                </a:solidFill>
                <a:latin typeface="Montaser Arabic"/>
                <a:ea typeface="Montaser Arabic"/>
                <a:cs typeface="Montaser Arabic"/>
                <a:sym typeface="Montaser Arabic"/>
              </a:rPr>
              <a:t>“THAT YOU ‘BELIEVE’”</a:t>
            </a:r>
          </a:p>
          <a:p>
            <a:pPr algn="ctr">
              <a:lnSpc>
                <a:spcPts val="5062"/>
              </a:lnSpc>
            </a:pPr>
            <a:r>
              <a:rPr lang="en-US" b="true" sz="5509" spc="-275">
                <a:solidFill>
                  <a:srgbClr val="5A715E"/>
                </a:solidFill>
                <a:latin typeface="Montaser Arabic Heavy"/>
                <a:ea typeface="Montaser Arabic Heavy"/>
                <a:cs typeface="Montaser Arabic Heavy"/>
                <a:sym typeface="Montaser Arabic Heavy"/>
              </a:rPr>
              <a:t>OR, </a:t>
            </a:r>
          </a:p>
          <a:p>
            <a:pPr algn="ctr">
              <a:lnSpc>
                <a:spcPts val="5067"/>
              </a:lnSpc>
            </a:pPr>
            <a:r>
              <a:rPr lang="en-US" sz="5509" spc="-275">
                <a:solidFill>
                  <a:srgbClr val="5A715E"/>
                </a:solidFill>
                <a:latin typeface="Montaser Arabic"/>
                <a:ea typeface="Montaser Arabic"/>
                <a:cs typeface="Montaser Arabic"/>
                <a:sym typeface="Montaser Arabic"/>
              </a:rPr>
              <a:t> “THIS IS HOW PEOPLE WILL KNOW THAT YOU ARE MY DISCIPLES, BY WHAT YOU ‘BELIEVE’</a:t>
            </a:r>
            <a:r>
              <a:rPr lang="en-US" b="true" sz="5509" spc="-275">
                <a:solidFill>
                  <a:srgbClr val="5A715E"/>
                </a:solidFill>
                <a:latin typeface="Montaser Arabic Heavy"/>
                <a:ea typeface="Montaser Arabic Heavy"/>
                <a:cs typeface="Montaser Arabic Heavy"/>
                <a:sym typeface="Montaser Arabic Heavy"/>
              </a:rPr>
              <a:t> </a:t>
            </a:r>
          </a:p>
        </p:txBody>
      </p:sp>
      <p:sp>
        <p:nvSpPr>
          <p:cNvPr name="TextBox 10" id="10"/>
          <p:cNvSpPr txBox="true"/>
          <p:nvPr/>
        </p:nvSpPr>
        <p:spPr>
          <a:xfrm rot="0">
            <a:off x="3503730" y="6256175"/>
            <a:ext cx="10967096" cy="1356822"/>
          </a:xfrm>
          <a:prstGeom prst="rect">
            <a:avLst/>
          </a:prstGeom>
        </p:spPr>
        <p:txBody>
          <a:bodyPr anchor="t" rtlCol="false" tIns="0" lIns="0" bIns="0" rIns="0">
            <a:spAutoFit/>
          </a:bodyPr>
          <a:lstStyle/>
          <a:p>
            <a:pPr algn="ctr">
              <a:lnSpc>
                <a:spcPts val="5302"/>
              </a:lnSpc>
            </a:pPr>
            <a:r>
              <a:rPr lang="en-US" b="true" sz="4820" spc="-241">
                <a:solidFill>
                  <a:srgbClr val="B98539"/>
                </a:solidFill>
                <a:latin typeface="Klein Heavy"/>
                <a:ea typeface="Klein Heavy"/>
                <a:cs typeface="Klein Heavy"/>
                <a:sym typeface="Klein Heavy"/>
              </a:rPr>
              <a:t>No, it was just g</a:t>
            </a:r>
            <a:r>
              <a:rPr lang="en-US" b="true" sz="4820" spc="-241" u="none">
                <a:solidFill>
                  <a:srgbClr val="B98539"/>
                </a:solidFill>
                <a:latin typeface="Klein Heavy"/>
                <a:ea typeface="Klein Heavy"/>
                <a:cs typeface="Klein Heavy"/>
                <a:sym typeface="Klein Heavy"/>
              </a:rPr>
              <a:t>o</a:t>
            </a:r>
            <a:r>
              <a:rPr lang="en-US" b="true" sz="4820" spc="-241">
                <a:solidFill>
                  <a:srgbClr val="B98539"/>
                </a:solidFill>
                <a:latin typeface="Klein Heavy"/>
                <a:ea typeface="Klein Heavy"/>
                <a:cs typeface="Klein Heavy"/>
                <a:sym typeface="Klein Heavy"/>
              </a:rPr>
              <a:t>i</a:t>
            </a:r>
            <a:r>
              <a:rPr lang="en-US" b="true" sz="4820" spc="-241" u="none">
                <a:solidFill>
                  <a:srgbClr val="B98539"/>
                </a:solidFill>
                <a:latin typeface="Klein Heavy"/>
                <a:ea typeface="Klein Heavy"/>
                <a:cs typeface="Klein Heavy"/>
                <a:sym typeface="Klein Heavy"/>
              </a:rPr>
              <a:t>n</a:t>
            </a:r>
            <a:r>
              <a:rPr lang="en-US" b="true" sz="4820" spc="-241">
                <a:solidFill>
                  <a:srgbClr val="B98539"/>
                </a:solidFill>
                <a:latin typeface="Klein Heavy"/>
                <a:ea typeface="Klein Heavy"/>
                <a:cs typeface="Klein Heavy"/>
                <a:sym typeface="Klein Heavy"/>
              </a:rPr>
              <a:t>g back to the action </a:t>
            </a:r>
            <a:r>
              <a:rPr lang="en-US" b="true" sz="4820" spc="-241">
                <a:solidFill>
                  <a:srgbClr val="C0783A"/>
                </a:solidFill>
                <a:latin typeface="Klein Heavy"/>
                <a:ea typeface="Klein Heavy"/>
                <a:cs typeface="Klein Heavy"/>
                <a:sym typeface="Klein Heavy"/>
              </a:rPr>
              <a:t>of Love</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3268664" cy="6646648"/>
          </a:xfrm>
          <a:custGeom>
            <a:avLst/>
            <a:gdLst/>
            <a:ahLst/>
            <a:cxnLst/>
            <a:rect r="r" b="b" t="t" l="l"/>
            <a:pathLst>
              <a:path h="6646648" w="3268664">
                <a:moveTo>
                  <a:pt x="0" y="0"/>
                </a:moveTo>
                <a:lnTo>
                  <a:pt x="3268664" y="0"/>
                </a:lnTo>
                <a:lnTo>
                  <a:pt x="3268664" y="6646648"/>
                </a:lnTo>
                <a:lnTo>
                  <a:pt x="0" y="6646648"/>
                </a:lnTo>
                <a:lnTo>
                  <a:pt x="0" y="0"/>
                </a:lnTo>
                <a:close/>
              </a:path>
            </a:pathLst>
          </a:custGeom>
          <a:blipFill>
            <a:blip r:embed="rId3"/>
            <a:stretch>
              <a:fillRect l="0" t="0" r="0" b="0"/>
            </a:stretch>
          </a:blipFill>
        </p:spPr>
      </p:sp>
      <p:sp>
        <p:nvSpPr>
          <p:cNvPr name="Freeform 4" id="4"/>
          <p:cNvSpPr/>
          <p:nvPr/>
        </p:nvSpPr>
        <p:spPr>
          <a:xfrm flipH="false" flipV="false" rot="0">
            <a:off x="4859" y="6209369"/>
            <a:ext cx="7619595" cy="4077631"/>
          </a:xfrm>
          <a:custGeom>
            <a:avLst/>
            <a:gdLst/>
            <a:ahLst/>
            <a:cxnLst/>
            <a:rect r="r" b="b" t="t" l="l"/>
            <a:pathLst>
              <a:path h="4077631" w="7619595">
                <a:moveTo>
                  <a:pt x="0" y="0"/>
                </a:moveTo>
                <a:lnTo>
                  <a:pt x="7619595" y="0"/>
                </a:lnTo>
                <a:lnTo>
                  <a:pt x="7619595" y="4077631"/>
                </a:lnTo>
                <a:lnTo>
                  <a:pt x="0" y="4077631"/>
                </a:lnTo>
                <a:lnTo>
                  <a:pt x="0" y="0"/>
                </a:lnTo>
                <a:close/>
              </a:path>
            </a:pathLst>
          </a:custGeom>
          <a:blipFill>
            <a:blip r:embed="rId4"/>
            <a:stretch>
              <a:fillRect l="0" t="0" r="0" b="0"/>
            </a:stretch>
          </a:blipFill>
        </p:spPr>
      </p:sp>
      <p:sp>
        <p:nvSpPr>
          <p:cNvPr name="TextBox 5" id="5"/>
          <p:cNvSpPr txBox="true"/>
          <p:nvPr/>
        </p:nvSpPr>
        <p:spPr>
          <a:xfrm rot="0">
            <a:off x="4668487" y="2388131"/>
            <a:ext cx="8869452" cy="1890381"/>
          </a:xfrm>
          <a:prstGeom prst="rect">
            <a:avLst/>
          </a:prstGeom>
        </p:spPr>
        <p:txBody>
          <a:bodyPr anchor="t" rtlCol="false" tIns="0" lIns="0" bIns="0" rIns="0">
            <a:spAutoFit/>
          </a:bodyPr>
          <a:lstStyle/>
          <a:p>
            <a:pPr algn="ctr">
              <a:lnSpc>
                <a:spcPts val="14284"/>
              </a:lnSpc>
            </a:pPr>
            <a:r>
              <a:rPr lang="en-US" b="true" sz="14284" spc="-997">
                <a:solidFill>
                  <a:srgbClr val="2B4435"/>
                </a:solidFill>
                <a:latin typeface="Muli Heavy"/>
                <a:ea typeface="Muli Heavy"/>
                <a:cs typeface="Muli Heavy"/>
                <a:sym typeface="Muli Heavy"/>
              </a:rPr>
              <a:t>What does</a:t>
            </a:r>
          </a:p>
        </p:txBody>
      </p:sp>
      <p:sp>
        <p:nvSpPr>
          <p:cNvPr name="TextBox 6" id="6"/>
          <p:cNvSpPr txBox="true"/>
          <p:nvPr/>
        </p:nvSpPr>
        <p:spPr>
          <a:xfrm rot="0">
            <a:off x="4153444" y="3984580"/>
            <a:ext cx="9899539" cy="1890381"/>
          </a:xfrm>
          <a:prstGeom prst="rect">
            <a:avLst/>
          </a:prstGeom>
        </p:spPr>
        <p:txBody>
          <a:bodyPr anchor="t" rtlCol="false" tIns="0" lIns="0" bIns="0" rIns="0">
            <a:spAutoFit/>
          </a:bodyPr>
          <a:lstStyle/>
          <a:p>
            <a:pPr algn="ctr">
              <a:lnSpc>
                <a:spcPts val="14284"/>
              </a:lnSpc>
            </a:pPr>
            <a:r>
              <a:rPr lang="en-US" b="true" sz="14284" spc="-997">
                <a:solidFill>
                  <a:srgbClr val="B87A34"/>
                </a:solidFill>
                <a:latin typeface="Muli Heavy"/>
                <a:ea typeface="Muli Heavy"/>
                <a:cs typeface="Muli Heavy"/>
                <a:sym typeface="Muli Heavy"/>
              </a:rPr>
              <a:t>love require</a:t>
            </a:r>
          </a:p>
        </p:txBody>
      </p:sp>
      <p:sp>
        <p:nvSpPr>
          <p:cNvPr name="TextBox 7" id="7"/>
          <p:cNvSpPr txBox="true"/>
          <p:nvPr/>
        </p:nvSpPr>
        <p:spPr>
          <a:xfrm rot="0">
            <a:off x="3895125" y="5607134"/>
            <a:ext cx="10416176" cy="1829615"/>
          </a:xfrm>
          <a:prstGeom prst="rect">
            <a:avLst/>
          </a:prstGeom>
        </p:spPr>
        <p:txBody>
          <a:bodyPr anchor="t" rtlCol="false" tIns="0" lIns="0" bIns="0" rIns="0">
            <a:spAutoFit/>
          </a:bodyPr>
          <a:lstStyle/>
          <a:p>
            <a:pPr algn="ctr">
              <a:lnSpc>
                <a:spcPts val="13724"/>
              </a:lnSpc>
            </a:pPr>
            <a:r>
              <a:rPr lang="en-US" b="true" sz="13724" spc="-958">
                <a:solidFill>
                  <a:srgbClr val="2B4435"/>
                </a:solidFill>
                <a:latin typeface="Muli Heavy"/>
                <a:ea typeface="Muli Heavy"/>
                <a:cs typeface="Muli Heavy"/>
                <a:sym typeface="Muli Heavy"/>
              </a:rPr>
              <a:t>of me today?</a:t>
            </a:r>
          </a:p>
        </p:txBody>
      </p:sp>
      <p:sp>
        <p:nvSpPr>
          <p:cNvPr name="Freeform 8" id="8"/>
          <p:cNvSpPr/>
          <p:nvPr/>
        </p:nvSpPr>
        <p:spPr>
          <a:xfrm flipH="false" flipV="false" rot="0">
            <a:off x="5000777" y="7062064"/>
            <a:ext cx="7849167" cy="874559"/>
          </a:xfrm>
          <a:custGeom>
            <a:avLst/>
            <a:gdLst/>
            <a:ahLst/>
            <a:cxnLst/>
            <a:rect r="r" b="b" t="t" l="l"/>
            <a:pathLst>
              <a:path h="874559" w="7849167">
                <a:moveTo>
                  <a:pt x="0" y="0"/>
                </a:moveTo>
                <a:lnTo>
                  <a:pt x="7849167" y="0"/>
                </a:lnTo>
                <a:lnTo>
                  <a:pt x="7849167" y="874559"/>
                </a:lnTo>
                <a:lnTo>
                  <a:pt x="0" y="874559"/>
                </a:lnTo>
                <a:lnTo>
                  <a:pt x="0" y="0"/>
                </a:lnTo>
                <a:close/>
              </a:path>
            </a:pathLst>
          </a:custGeom>
          <a:blipFill>
            <a:blip r:embed="rId5"/>
            <a:stretch>
              <a:fillRect l="0" t="0" r="0" b="0"/>
            </a:stretch>
          </a:blipFill>
        </p:spPr>
      </p:sp>
      <p:sp>
        <p:nvSpPr>
          <p:cNvPr name="Freeform 9" id="9"/>
          <p:cNvSpPr/>
          <p:nvPr/>
        </p:nvSpPr>
        <p:spPr>
          <a:xfrm flipH="false" flipV="false" rot="0">
            <a:off x="4859" y="0"/>
            <a:ext cx="2186397" cy="2153601"/>
          </a:xfrm>
          <a:custGeom>
            <a:avLst/>
            <a:gdLst/>
            <a:ahLst/>
            <a:cxnLst/>
            <a:rect r="r" b="b" t="t" l="l"/>
            <a:pathLst>
              <a:path h="2153601" w="2186397">
                <a:moveTo>
                  <a:pt x="0" y="0"/>
                </a:moveTo>
                <a:lnTo>
                  <a:pt x="2186397" y="0"/>
                </a:lnTo>
                <a:lnTo>
                  <a:pt x="2186397" y="2153601"/>
                </a:lnTo>
                <a:lnTo>
                  <a:pt x="0" y="2153601"/>
                </a:lnTo>
                <a:lnTo>
                  <a:pt x="0" y="0"/>
                </a:lnTo>
                <a:close/>
              </a:path>
            </a:pathLst>
          </a:custGeom>
          <a:blipFill>
            <a:blip r:embed="rId6"/>
            <a:stretch>
              <a:fillRect l="0" t="0" r="0" b="0"/>
            </a:stretch>
          </a:blipFill>
        </p:spPr>
      </p:sp>
      <p:sp>
        <p:nvSpPr>
          <p:cNvPr name="Freeform 10" id="10"/>
          <p:cNvSpPr/>
          <p:nvPr/>
        </p:nvSpPr>
        <p:spPr>
          <a:xfrm flipH="false" flipV="false" rot="0">
            <a:off x="12858699" y="0"/>
            <a:ext cx="7411887" cy="10287000"/>
          </a:xfrm>
          <a:custGeom>
            <a:avLst/>
            <a:gdLst/>
            <a:ahLst/>
            <a:cxnLst/>
            <a:rect r="r" b="b" t="t" l="l"/>
            <a:pathLst>
              <a:path h="10287000" w="7411887">
                <a:moveTo>
                  <a:pt x="0" y="0"/>
                </a:moveTo>
                <a:lnTo>
                  <a:pt x="7411887" y="0"/>
                </a:lnTo>
                <a:lnTo>
                  <a:pt x="7411887" y="10287000"/>
                </a:lnTo>
                <a:lnTo>
                  <a:pt x="0" y="10287000"/>
                </a:lnTo>
                <a:lnTo>
                  <a:pt x="0" y="0"/>
                </a:lnTo>
                <a:close/>
              </a:path>
            </a:pathLst>
          </a:custGeom>
          <a:blipFill>
            <a:blip r:embed="rId7"/>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5881409" cy="10287000"/>
          </a:xfrm>
          <a:custGeom>
            <a:avLst/>
            <a:gdLst/>
            <a:ahLst/>
            <a:cxnLst/>
            <a:rect r="r" b="b" t="t" l="l"/>
            <a:pathLst>
              <a:path h="10287000" w="5881409">
                <a:moveTo>
                  <a:pt x="0" y="0"/>
                </a:moveTo>
                <a:lnTo>
                  <a:pt x="5881409" y="0"/>
                </a:lnTo>
                <a:lnTo>
                  <a:pt x="5881409" y="10287000"/>
                </a:lnTo>
                <a:lnTo>
                  <a:pt x="0" y="10287000"/>
                </a:lnTo>
                <a:lnTo>
                  <a:pt x="0" y="0"/>
                </a:lnTo>
                <a:close/>
              </a:path>
            </a:pathLst>
          </a:custGeom>
          <a:blipFill>
            <a:blip r:embed="rId3"/>
            <a:stretch>
              <a:fillRect l="0" t="0" r="0" b="0"/>
            </a:stretch>
          </a:blipFill>
        </p:spPr>
      </p:sp>
      <p:sp>
        <p:nvSpPr>
          <p:cNvPr name="Freeform 4" id="4"/>
          <p:cNvSpPr/>
          <p:nvPr/>
        </p:nvSpPr>
        <p:spPr>
          <a:xfrm flipH="false" flipV="false" rot="0">
            <a:off x="13276291" y="0"/>
            <a:ext cx="5006850" cy="10287000"/>
          </a:xfrm>
          <a:custGeom>
            <a:avLst/>
            <a:gdLst/>
            <a:ahLst/>
            <a:cxnLst/>
            <a:rect r="r" b="b" t="t" l="l"/>
            <a:pathLst>
              <a:path h="10287000" w="5006850">
                <a:moveTo>
                  <a:pt x="0" y="0"/>
                </a:moveTo>
                <a:lnTo>
                  <a:pt x="5006850" y="0"/>
                </a:lnTo>
                <a:lnTo>
                  <a:pt x="5006850" y="10287000"/>
                </a:lnTo>
                <a:lnTo>
                  <a:pt x="0" y="10287000"/>
                </a:lnTo>
                <a:lnTo>
                  <a:pt x="0" y="0"/>
                </a:lnTo>
                <a:close/>
              </a:path>
            </a:pathLst>
          </a:custGeom>
          <a:blipFill>
            <a:blip r:embed="rId4"/>
            <a:stretch>
              <a:fillRect l="0" t="0" r="0" b="0"/>
            </a:stretch>
          </a:blipFill>
        </p:spPr>
      </p:sp>
      <p:sp>
        <p:nvSpPr>
          <p:cNvPr name="Freeform 5" id="5"/>
          <p:cNvSpPr/>
          <p:nvPr/>
        </p:nvSpPr>
        <p:spPr>
          <a:xfrm flipH="false" flipV="false" rot="0">
            <a:off x="11527173" y="6854356"/>
            <a:ext cx="6755968" cy="3432644"/>
          </a:xfrm>
          <a:custGeom>
            <a:avLst/>
            <a:gdLst/>
            <a:ahLst/>
            <a:cxnLst/>
            <a:rect r="r" b="b" t="t" l="l"/>
            <a:pathLst>
              <a:path h="3432644" w="6755968">
                <a:moveTo>
                  <a:pt x="0" y="0"/>
                </a:moveTo>
                <a:lnTo>
                  <a:pt x="6755968" y="0"/>
                </a:lnTo>
                <a:lnTo>
                  <a:pt x="6755968" y="3432644"/>
                </a:lnTo>
                <a:lnTo>
                  <a:pt x="0" y="3432644"/>
                </a:lnTo>
                <a:lnTo>
                  <a:pt x="0" y="0"/>
                </a:lnTo>
                <a:close/>
              </a:path>
            </a:pathLst>
          </a:custGeom>
          <a:blipFill>
            <a:blip r:embed="rId5"/>
            <a:stretch>
              <a:fillRect l="0" t="0" r="0" b="0"/>
            </a:stretch>
          </a:blipFill>
        </p:spPr>
      </p:sp>
      <p:sp>
        <p:nvSpPr>
          <p:cNvPr name="Freeform 6" id="6"/>
          <p:cNvSpPr/>
          <p:nvPr/>
        </p:nvSpPr>
        <p:spPr>
          <a:xfrm flipH="false" flipV="false" rot="0">
            <a:off x="5228455" y="1924030"/>
            <a:ext cx="437279" cy="5793953"/>
          </a:xfrm>
          <a:custGeom>
            <a:avLst/>
            <a:gdLst/>
            <a:ahLst/>
            <a:cxnLst/>
            <a:rect r="r" b="b" t="t" l="l"/>
            <a:pathLst>
              <a:path h="5793953" w="437279">
                <a:moveTo>
                  <a:pt x="0" y="0"/>
                </a:moveTo>
                <a:lnTo>
                  <a:pt x="437279" y="0"/>
                </a:lnTo>
                <a:lnTo>
                  <a:pt x="437279" y="5793953"/>
                </a:lnTo>
                <a:lnTo>
                  <a:pt x="0" y="5793953"/>
                </a:lnTo>
                <a:lnTo>
                  <a:pt x="0" y="0"/>
                </a:lnTo>
                <a:close/>
              </a:path>
            </a:pathLst>
          </a:custGeom>
          <a:blipFill>
            <a:blip r:embed="rId6"/>
            <a:stretch>
              <a:fillRect l="0" t="0" r="0" b="0"/>
            </a:stretch>
          </a:blipFill>
        </p:spPr>
      </p:sp>
      <p:sp>
        <p:nvSpPr>
          <p:cNvPr name="Freeform 7" id="7"/>
          <p:cNvSpPr/>
          <p:nvPr/>
        </p:nvSpPr>
        <p:spPr>
          <a:xfrm flipH="false" flipV="false" rot="0">
            <a:off x="10988015" y="1924030"/>
            <a:ext cx="437279" cy="5793953"/>
          </a:xfrm>
          <a:custGeom>
            <a:avLst/>
            <a:gdLst/>
            <a:ahLst/>
            <a:cxnLst/>
            <a:rect r="r" b="b" t="t" l="l"/>
            <a:pathLst>
              <a:path h="5793953" w="437279">
                <a:moveTo>
                  <a:pt x="0" y="0"/>
                </a:moveTo>
                <a:lnTo>
                  <a:pt x="437279" y="0"/>
                </a:lnTo>
                <a:lnTo>
                  <a:pt x="437279" y="5793953"/>
                </a:lnTo>
                <a:lnTo>
                  <a:pt x="0" y="5793953"/>
                </a:lnTo>
                <a:lnTo>
                  <a:pt x="0" y="0"/>
                </a:lnTo>
                <a:close/>
              </a:path>
            </a:pathLst>
          </a:custGeom>
          <a:blipFill>
            <a:blip r:embed="rId7"/>
            <a:stretch>
              <a:fillRect l="0" t="0" r="0" b="0"/>
            </a:stretch>
          </a:blipFill>
        </p:spPr>
      </p:sp>
      <p:grpSp>
        <p:nvGrpSpPr>
          <p:cNvPr name="Group 8" id="8"/>
          <p:cNvGrpSpPr/>
          <p:nvPr/>
        </p:nvGrpSpPr>
        <p:grpSpPr>
          <a:xfrm rot="0">
            <a:off x="11514933" y="1924030"/>
            <a:ext cx="4913847" cy="5258286"/>
            <a:chOff x="0" y="0"/>
            <a:chExt cx="6551796" cy="7011048"/>
          </a:xfrm>
        </p:grpSpPr>
        <p:sp>
          <p:nvSpPr>
            <p:cNvPr name="Freeform 9" id="9"/>
            <p:cNvSpPr/>
            <p:nvPr/>
          </p:nvSpPr>
          <p:spPr>
            <a:xfrm flipH="false" flipV="false" rot="0">
              <a:off x="1818300" y="0"/>
              <a:ext cx="2915197" cy="2871469"/>
            </a:xfrm>
            <a:custGeom>
              <a:avLst/>
              <a:gdLst/>
              <a:ahLst/>
              <a:cxnLst/>
              <a:rect r="r" b="b" t="t" l="l"/>
              <a:pathLst>
                <a:path h="2871469" w="2915197">
                  <a:moveTo>
                    <a:pt x="0" y="0"/>
                  </a:moveTo>
                  <a:lnTo>
                    <a:pt x="2915196" y="0"/>
                  </a:lnTo>
                  <a:lnTo>
                    <a:pt x="2915196" y="2871469"/>
                  </a:lnTo>
                  <a:lnTo>
                    <a:pt x="0" y="2871469"/>
                  </a:lnTo>
                  <a:lnTo>
                    <a:pt x="0" y="0"/>
                  </a:lnTo>
                  <a:close/>
                </a:path>
              </a:pathLst>
            </a:custGeom>
            <a:blipFill>
              <a:blip r:embed="rId8"/>
              <a:stretch>
                <a:fillRect l="0" t="0" r="0" b="0"/>
              </a:stretch>
            </a:blipFill>
          </p:spPr>
        </p:sp>
        <p:sp>
          <p:nvSpPr>
            <p:cNvPr name="TextBox 10" id="10"/>
            <p:cNvSpPr txBox="true"/>
            <p:nvPr/>
          </p:nvSpPr>
          <p:spPr>
            <a:xfrm rot="0">
              <a:off x="2838763" y="251079"/>
              <a:ext cx="874271" cy="2273806"/>
            </a:xfrm>
            <a:prstGeom prst="rect">
              <a:avLst/>
            </a:prstGeom>
          </p:spPr>
          <p:txBody>
            <a:bodyPr anchor="t" rtlCol="false" tIns="0" lIns="0" bIns="0" rIns="0">
              <a:spAutoFit/>
            </a:bodyPr>
            <a:lstStyle/>
            <a:p>
              <a:pPr algn="ctr">
                <a:lnSpc>
                  <a:spcPts val="9912"/>
                </a:lnSpc>
              </a:pPr>
              <a:r>
                <a:rPr lang="en-US" sz="10540" spc="-504">
                  <a:solidFill>
                    <a:srgbClr val="F0E3D9"/>
                  </a:solidFill>
                  <a:latin typeface="Majesty"/>
                  <a:ea typeface="Majesty"/>
                  <a:cs typeface="Majesty"/>
                  <a:sym typeface="Majesty"/>
                </a:rPr>
                <a:t>3</a:t>
              </a:r>
            </a:p>
          </p:txBody>
        </p:sp>
        <p:sp>
          <p:nvSpPr>
            <p:cNvPr name="TextBox 11" id="11"/>
            <p:cNvSpPr txBox="true"/>
            <p:nvPr/>
          </p:nvSpPr>
          <p:spPr>
            <a:xfrm rot="0">
              <a:off x="1098036" y="2898499"/>
              <a:ext cx="4355724" cy="1975898"/>
            </a:xfrm>
            <a:prstGeom prst="rect">
              <a:avLst/>
            </a:prstGeom>
          </p:spPr>
          <p:txBody>
            <a:bodyPr anchor="t" rtlCol="false" tIns="0" lIns="0" bIns="0" rIns="0">
              <a:spAutoFit/>
            </a:bodyPr>
            <a:lstStyle/>
            <a:p>
              <a:pPr algn="ctr">
                <a:lnSpc>
                  <a:spcPts val="3819"/>
                </a:lnSpc>
              </a:pPr>
              <a:r>
                <a:rPr lang="en-US" b="true" sz="3672" spc="-172">
                  <a:solidFill>
                    <a:srgbClr val="0B2219"/>
                  </a:solidFill>
                  <a:latin typeface="Klein Heavy"/>
                  <a:ea typeface="Klein Heavy"/>
                  <a:cs typeface="Klein Heavy"/>
                  <a:sym typeface="Klein Heavy"/>
                </a:rPr>
                <a:t>Don’t be controlled</a:t>
              </a:r>
            </a:p>
            <a:p>
              <a:pPr algn="ctr">
                <a:lnSpc>
                  <a:spcPts val="3819"/>
                </a:lnSpc>
              </a:pPr>
              <a:r>
                <a:rPr lang="en-US" b="true" sz="3672" spc="-175">
                  <a:solidFill>
                    <a:srgbClr val="0B2219"/>
                  </a:solidFill>
                  <a:latin typeface="Klein Heavy"/>
                  <a:ea typeface="Klein Heavy"/>
                  <a:cs typeface="Klein Heavy"/>
                  <a:sym typeface="Klein Heavy"/>
                </a:rPr>
                <a:t>by</a:t>
              </a:r>
            </a:p>
          </p:txBody>
        </p:sp>
        <p:sp>
          <p:nvSpPr>
            <p:cNvPr name="TextBox 12" id="12"/>
            <p:cNvSpPr txBox="true"/>
            <p:nvPr/>
          </p:nvSpPr>
          <p:spPr>
            <a:xfrm rot="0">
              <a:off x="0" y="5189287"/>
              <a:ext cx="6551796" cy="1421211"/>
            </a:xfrm>
            <a:prstGeom prst="rect">
              <a:avLst/>
            </a:prstGeom>
          </p:spPr>
          <p:txBody>
            <a:bodyPr anchor="t" rtlCol="false" tIns="0" lIns="0" bIns="0" rIns="0">
              <a:spAutoFit/>
            </a:bodyPr>
            <a:lstStyle/>
            <a:p>
              <a:pPr algn="ctr">
                <a:lnSpc>
                  <a:spcPts val="7555"/>
                </a:lnSpc>
              </a:pPr>
              <a:r>
                <a:rPr lang="en-US" b="true" sz="8034" spc="-384">
                  <a:solidFill>
                    <a:srgbClr val="BF7737"/>
                  </a:solidFill>
                  <a:latin typeface="Montaser Arabic Heavy"/>
                  <a:ea typeface="Montaser Arabic Heavy"/>
                  <a:cs typeface="Montaser Arabic Heavy"/>
                  <a:sym typeface="Montaser Arabic Heavy"/>
                </a:rPr>
                <a:t>‘anything’</a:t>
              </a:r>
            </a:p>
          </p:txBody>
        </p:sp>
        <p:sp>
          <p:nvSpPr>
            <p:cNvPr name="Freeform 13" id="13"/>
            <p:cNvSpPr/>
            <p:nvPr/>
          </p:nvSpPr>
          <p:spPr>
            <a:xfrm flipH="false" flipV="false" rot="0">
              <a:off x="1089501" y="6428009"/>
              <a:ext cx="4372795" cy="583039"/>
            </a:xfrm>
            <a:custGeom>
              <a:avLst/>
              <a:gdLst/>
              <a:ahLst/>
              <a:cxnLst/>
              <a:rect r="r" b="b" t="t" l="l"/>
              <a:pathLst>
                <a:path h="583039" w="4372795">
                  <a:moveTo>
                    <a:pt x="0" y="0"/>
                  </a:moveTo>
                  <a:lnTo>
                    <a:pt x="4372794" y="0"/>
                  </a:lnTo>
                  <a:lnTo>
                    <a:pt x="4372794" y="583039"/>
                  </a:lnTo>
                  <a:lnTo>
                    <a:pt x="0" y="583039"/>
                  </a:lnTo>
                  <a:lnTo>
                    <a:pt x="0" y="0"/>
                  </a:lnTo>
                  <a:close/>
                </a:path>
              </a:pathLst>
            </a:custGeom>
            <a:blipFill>
              <a:blip r:embed="rId9"/>
              <a:stretch>
                <a:fillRect l="0" t="0" r="0" b="0"/>
              </a:stretch>
            </a:blipFill>
          </p:spPr>
        </p:sp>
      </p:grpSp>
      <p:grpSp>
        <p:nvGrpSpPr>
          <p:cNvPr name="Group 14" id="14"/>
          <p:cNvGrpSpPr/>
          <p:nvPr/>
        </p:nvGrpSpPr>
        <p:grpSpPr>
          <a:xfrm rot="0">
            <a:off x="5755374" y="1705390"/>
            <a:ext cx="5143002" cy="6167538"/>
            <a:chOff x="0" y="0"/>
            <a:chExt cx="6857336" cy="8223384"/>
          </a:xfrm>
        </p:grpSpPr>
        <p:sp>
          <p:nvSpPr>
            <p:cNvPr name="Freeform 15" id="15"/>
            <p:cNvSpPr/>
            <p:nvPr/>
          </p:nvSpPr>
          <p:spPr>
            <a:xfrm flipH="false" flipV="false" rot="0">
              <a:off x="2116830" y="0"/>
              <a:ext cx="2623677" cy="2871469"/>
            </a:xfrm>
            <a:custGeom>
              <a:avLst/>
              <a:gdLst/>
              <a:ahLst/>
              <a:cxnLst/>
              <a:rect r="r" b="b" t="t" l="l"/>
              <a:pathLst>
                <a:path h="2871469" w="2623677">
                  <a:moveTo>
                    <a:pt x="0" y="0"/>
                  </a:moveTo>
                  <a:lnTo>
                    <a:pt x="2623677" y="0"/>
                  </a:lnTo>
                  <a:lnTo>
                    <a:pt x="2623677" y="2871469"/>
                  </a:lnTo>
                  <a:lnTo>
                    <a:pt x="0" y="2871469"/>
                  </a:lnTo>
                  <a:lnTo>
                    <a:pt x="0" y="0"/>
                  </a:lnTo>
                  <a:close/>
                </a:path>
              </a:pathLst>
            </a:custGeom>
            <a:blipFill>
              <a:blip r:embed="rId10"/>
              <a:stretch>
                <a:fillRect l="0" t="0" r="0" b="0"/>
              </a:stretch>
            </a:blipFill>
          </p:spPr>
        </p:sp>
        <p:sp>
          <p:nvSpPr>
            <p:cNvPr name="TextBox 16" id="16"/>
            <p:cNvSpPr txBox="true"/>
            <p:nvPr/>
          </p:nvSpPr>
          <p:spPr>
            <a:xfrm rot="0">
              <a:off x="1339753" y="3190025"/>
              <a:ext cx="4177830" cy="1975885"/>
            </a:xfrm>
            <a:prstGeom prst="rect">
              <a:avLst/>
            </a:prstGeom>
          </p:spPr>
          <p:txBody>
            <a:bodyPr anchor="t" rtlCol="false" tIns="0" lIns="0" bIns="0" rIns="0">
              <a:spAutoFit/>
            </a:bodyPr>
            <a:lstStyle/>
            <a:p>
              <a:pPr algn="ctr">
                <a:lnSpc>
                  <a:spcPts val="3819"/>
                </a:lnSpc>
              </a:pPr>
              <a:r>
                <a:rPr lang="en-US" b="true" sz="3672" spc="-175">
                  <a:solidFill>
                    <a:srgbClr val="0B2219"/>
                  </a:solidFill>
                  <a:latin typeface="Klein Heavy"/>
                  <a:ea typeface="Klein Heavy"/>
                  <a:cs typeface="Klein Heavy"/>
                  <a:sym typeface="Klein Heavy"/>
                </a:rPr>
                <a:t>Don’t do anything that will hurt</a:t>
              </a:r>
            </a:p>
          </p:txBody>
        </p:sp>
        <p:sp>
          <p:nvSpPr>
            <p:cNvPr name="TextBox 17" id="17"/>
            <p:cNvSpPr txBox="true"/>
            <p:nvPr/>
          </p:nvSpPr>
          <p:spPr>
            <a:xfrm rot="0">
              <a:off x="0" y="5137709"/>
              <a:ext cx="6857336" cy="2689322"/>
            </a:xfrm>
            <a:prstGeom prst="rect">
              <a:avLst/>
            </a:prstGeom>
          </p:spPr>
          <p:txBody>
            <a:bodyPr anchor="t" rtlCol="false" tIns="0" lIns="0" bIns="0" rIns="0">
              <a:spAutoFit/>
            </a:bodyPr>
            <a:lstStyle/>
            <a:p>
              <a:pPr algn="ctr">
                <a:lnSpc>
                  <a:spcPts val="7555"/>
                </a:lnSpc>
              </a:pPr>
              <a:r>
                <a:rPr lang="en-US" b="true" sz="8034" spc="-384">
                  <a:solidFill>
                    <a:srgbClr val="BF7737"/>
                  </a:solidFill>
                  <a:latin typeface="Montaser Arabic Heavy"/>
                  <a:ea typeface="Montaser Arabic Heavy"/>
                  <a:cs typeface="Montaser Arabic Heavy"/>
                  <a:sym typeface="Montaser Arabic Heavy"/>
                </a:rPr>
                <a:t>‘someone else’</a:t>
              </a:r>
            </a:p>
          </p:txBody>
        </p:sp>
        <p:sp>
          <p:nvSpPr>
            <p:cNvPr name="Freeform 18" id="18"/>
            <p:cNvSpPr/>
            <p:nvPr/>
          </p:nvSpPr>
          <p:spPr>
            <a:xfrm flipH="false" flipV="false" rot="0">
              <a:off x="1242271" y="7625769"/>
              <a:ext cx="4372795" cy="597615"/>
            </a:xfrm>
            <a:custGeom>
              <a:avLst/>
              <a:gdLst/>
              <a:ahLst/>
              <a:cxnLst/>
              <a:rect r="r" b="b" t="t" l="l"/>
              <a:pathLst>
                <a:path h="597615" w="4372795">
                  <a:moveTo>
                    <a:pt x="0" y="0"/>
                  </a:moveTo>
                  <a:lnTo>
                    <a:pt x="4372795" y="0"/>
                  </a:lnTo>
                  <a:lnTo>
                    <a:pt x="4372795" y="597615"/>
                  </a:lnTo>
                  <a:lnTo>
                    <a:pt x="0" y="597615"/>
                  </a:lnTo>
                  <a:lnTo>
                    <a:pt x="0" y="0"/>
                  </a:lnTo>
                  <a:close/>
                </a:path>
              </a:pathLst>
            </a:custGeom>
            <a:blipFill>
              <a:blip r:embed="rId11"/>
              <a:stretch>
                <a:fillRect l="0" t="0" r="0" b="0"/>
              </a:stretch>
            </a:blipFill>
          </p:spPr>
        </p:sp>
        <p:sp>
          <p:nvSpPr>
            <p:cNvPr name="TextBox 19" id="19"/>
            <p:cNvSpPr txBox="true"/>
            <p:nvPr/>
          </p:nvSpPr>
          <p:spPr>
            <a:xfrm rot="0">
              <a:off x="3053835" y="542598"/>
              <a:ext cx="749667" cy="2273806"/>
            </a:xfrm>
            <a:prstGeom prst="rect">
              <a:avLst/>
            </a:prstGeom>
          </p:spPr>
          <p:txBody>
            <a:bodyPr anchor="t" rtlCol="false" tIns="0" lIns="0" bIns="0" rIns="0">
              <a:spAutoFit/>
            </a:bodyPr>
            <a:lstStyle/>
            <a:p>
              <a:pPr algn="ctr">
                <a:lnSpc>
                  <a:spcPts val="9912"/>
                </a:lnSpc>
              </a:pPr>
              <a:r>
                <a:rPr lang="en-US" sz="10540" spc="-504">
                  <a:solidFill>
                    <a:srgbClr val="F0E3D9"/>
                  </a:solidFill>
                  <a:latin typeface="Majesty"/>
                  <a:ea typeface="Majesty"/>
                  <a:cs typeface="Majesty"/>
                  <a:sym typeface="Majesty"/>
                </a:rPr>
                <a:t>2</a:t>
              </a:r>
            </a:p>
          </p:txBody>
        </p:sp>
      </p:grpSp>
      <p:grpSp>
        <p:nvGrpSpPr>
          <p:cNvPr name="Group 20" id="20"/>
          <p:cNvGrpSpPr/>
          <p:nvPr/>
        </p:nvGrpSpPr>
        <p:grpSpPr>
          <a:xfrm rot="0">
            <a:off x="1859219" y="1924030"/>
            <a:ext cx="3279596" cy="5367606"/>
            <a:chOff x="0" y="0"/>
            <a:chExt cx="4372795" cy="7156808"/>
          </a:xfrm>
        </p:grpSpPr>
        <p:sp>
          <p:nvSpPr>
            <p:cNvPr name="Freeform 21" id="21"/>
            <p:cNvSpPr/>
            <p:nvPr/>
          </p:nvSpPr>
          <p:spPr>
            <a:xfrm flipH="false" flipV="false" rot="0">
              <a:off x="728799" y="0"/>
              <a:ext cx="2915197" cy="2871469"/>
            </a:xfrm>
            <a:custGeom>
              <a:avLst/>
              <a:gdLst/>
              <a:ahLst/>
              <a:cxnLst/>
              <a:rect r="r" b="b" t="t" l="l"/>
              <a:pathLst>
                <a:path h="2871469" w="2915197">
                  <a:moveTo>
                    <a:pt x="0" y="0"/>
                  </a:moveTo>
                  <a:lnTo>
                    <a:pt x="2915197" y="0"/>
                  </a:lnTo>
                  <a:lnTo>
                    <a:pt x="2915197" y="2871469"/>
                  </a:lnTo>
                  <a:lnTo>
                    <a:pt x="0" y="2871469"/>
                  </a:lnTo>
                  <a:lnTo>
                    <a:pt x="0" y="0"/>
                  </a:lnTo>
                  <a:close/>
                </a:path>
              </a:pathLst>
            </a:custGeom>
            <a:blipFill>
              <a:blip r:embed="rId12"/>
              <a:stretch>
                <a:fillRect l="0" t="0" r="0" b="0"/>
              </a:stretch>
            </a:blipFill>
          </p:spPr>
        </p:sp>
        <p:sp>
          <p:nvSpPr>
            <p:cNvPr name="TextBox 22" id="22"/>
            <p:cNvSpPr txBox="true"/>
            <p:nvPr/>
          </p:nvSpPr>
          <p:spPr>
            <a:xfrm rot="0">
              <a:off x="97483" y="2898505"/>
              <a:ext cx="4177830" cy="1975885"/>
            </a:xfrm>
            <a:prstGeom prst="rect">
              <a:avLst/>
            </a:prstGeom>
          </p:spPr>
          <p:txBody>
            <a:bodyPr anchor="t" rtlCol="false" tIns="0" lIns="0" bIns="0" rIns="0">
              <a:spAutoFit/>
            </a:bodyPr>
            <a:lstStyle/>
            <a:p>
              <a:pPr algn="ctr">
                <a:lnSpc>
                  <a:spcPts val="3819"/>
                </a:lnSpc>
              </a:pPr>
              <a:r>
                <a:rPr lang="en-US" b="true" sz="3672" spc="-175">
                  <a:solidFill>
                    <a:srgbClr val="0B2219"/>
                  </a:solidFill>
                  <a:latin typeface="Klein Heavy"/>
                  <a:ea typeface="Klein Heavy"/>
                  <a:cs typeface="Klein Heavy"/>
                  <a:sym typeface="Klein Heavy"/>
                </a:rPr>
                <a:t>Don’t do anything that will hurt</a:t>
              </a:r>
            </a:p>
          </p:txBody>
        </p:sp>
        <p:sp>
          <p:nvSpPr>
            <p:cNvPr name="TextBox 23" id="23"/>
            <p:cNvSpPr txBox="true"/>
            <p:nvPr/>
          </p:nvSpPr>
          <p:spPr>
            <a:xfrm rot="0">
              <a:off x="291334" y="5088908"/>
              <a:ext cx="3790127" cy="1421211"/>
            </a:xfrm>
            <a:prstGeom prst="rect">
              <a:avLst/>
            </a:prstGeom>
          </p:spPr>
          <p:txBody>
            <a:bodyPr anchor="t" rtlCol="false" tIns="0" lIns="0" bIns="0" rIns="0">
              <a:spAutoFit/>
            </a:bodyPr>
            <a:lstStyle/>
            <a:p>
              <a:pPr algn="ctr">
                <a:lnSpc>
                  <a:spcPts val="7555"/>
                </a:lnSpc>
              </a:pPr>
              <a:r>
                <a:rPr lang="en-US" b="true" sz="8034" spc="-384">
                  <a:solidFill>
                    <a:srgbClr val="BF7737"/>
                  </a:solidFill>
                  <a:latin typeface="Montaser Arabic Heavy"/>
                  <a:ea typeface="Montaser Arabic Heavy"/>
                  <a:cs typeface="Montaser Arabic Heavy"/>
                  <a:sym typeface="Montaser Arabic Heavy"/>
                </a:rPr>
                <a:t>‘you’</a:t>
              </a:r>
            </a:p>
          </p:txBody>
        </p:sp>
        <p:sp>
          <p:nvSpPr>
            <p:cNvPr name="Freeform 24" id="24"/>
            <p:cNvSpPr/>
            <p:nvPr/>
          </p:nvSpPr>
          <p:spPr>
            <a:xfrm flipH="false" flipV="false" rot="0">
              <a:off x="0" y="6282249"/>
              <a:ext cx="4372795" cy="874559"/>
            </a:xfrm>
            <a:custGeom>
              <a:avLst/>
              <a:gdLst/>
              <a:ahLst/>
              <a:cxnLst/>
              <a:rect r="r" b="b" t="t" l="l"/>
              <a:pathLst>
                <a:path h="874559" w="4372795">
                  <a:moveTo>
                    <a:pt x="0" y="0"/>
                  </a:moveTo>
                  <a:lnTo>
                    <a:pt x="4372795" y="0"/>
                  </a:lnTo>
                  <a:lnTo>
                    <a:pt x="4372795" y="874559"/>
                  </a:lnTo>
                  <a:lnTo>
                    <a:pt x="0" y="874559"/>
                  </a:lnTo>
                  <a:lnTo>
                    <a:pt x="0" y="0"/>
                  </a:lnTo>
                  <a:close/>
                </a:path>
              </a:pathLst>
            </a:custGeom>
            <a:blipFill>
              <a:blip r:embed="rId13"/>
              <a:stretch>
                <a:fillRect l="0" t="0" r="0" b="0"/>
              </a:stretch>
            </a:blipFill>
          </p:spPr>
        </p:sp>
        <p:sp>
          <p:nvSpPr>
            <p:cNvPr name="TextBox 25" id="25"/>
            <p:cNvSpPr txBox="true"/>
            <p:nvPr/>
          </p:nvSpPr>
          <p:spPr>
            <a:xfrm rot="0">
              <a:off x="1932083" y="251079"/>
              <a:ext cx="508629" cy="2273806"/>
            </a:xfrm>
            <a:prstGeom prst="rect">
              <a:avLst/>
            </a:prstGeom>
          </p:spPr>
          <p:txBody>
            <a:bodyPr anchor="t" rtlCol="false" tIns="0" lIns="0" bIns="0" rIns="0">
              <a:spAutoFit/>
            </a:bodyPr>
            <a:lstStyle/>
            <a:p>
              <a:pPr algn="ctr">
                <a:lnSpc>
                  <a:spcPts val="9912"/>
                </a:lnSpc>
              </a:pPr>
              <a:r>
                <a:rPr lang="en-US" sz="10540" spc="-504">
                  <a:solidFill>
                    <a:srgbClr val="F0E3D9"/>
                  </a:solidFill>
                  <a:latin typeface="Majesty"/>
                  <a:ea typeface="Majesty"/>
                  <a:cs typeface="Majesty"/>
                  <a:sym typeface="Majesty"/>
                </a:rPr>
                <a:t>1</a:t>
              </a:r>
            </a:p>
          </p:txBody>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5881409" cy="10287000"/>
          </a:xfrm>
          <a:custGeom>
            <a:avLst/>
            <a:gdLst/>
            <a:ahLst/>
            <a:cxnLst/>
            <a:rect r="r" b="b" t="t" l="l"/>
            <a:pathLst>
              <a:path h="10287000" w="5881409">
                <a:moveTo>
                  <a:pt x="0" y="0"/>
                </a:moveTo>
                <a:lnTo>
                  <a:pt x="5881409" y="0"/>
                </a:lnTo>
                <a:lnTo>
                  <a:pt x="5881409" y="10287000"/>
                </a:lnTo>
                <a:lnTo>
                  <a:pt x="0" y="10287000"/>
                </a:lnTo>
                <a:lnTo>
                  <a:pt x="0" y="0"/>
                </a:lnTo>
                <a:close/>
              </a:path>
            </a:pathLst>
          </a:custGeom>
          <a:blipFill>
            <a:blip r:embed="rId3"/>
            <a:stretch>
              <a:fillRect l="0" t="0" r="0" b="0"/>
            </a:stretch>
          </a:blipFill>
        </p:spPr>
      </p:sp>
      <p:sp>
        <p:nvSpPr>
          <p:cNvPr name="Freeform 4" id="4"/>
          <p:cNvSpPr/>
          <p:nvPr/>
        </p:nvSpPr>
        <p:spPr>
          <a:xfrm flipH="false" flipV="false" rot="0">
            <a:off x="13713571" y="0"/>
            <a:ext cx="4569571" cy="10287000"/>
          </a:xfrm>
          <a:custGeom>
            <a:avLst/>
            <a:gdLst/>
            <a:ahLst/>
            <a:cxnLst/>
            <a:rect r="r" b="b" t="t" l="l"/>
            <a:pathLst>
              <a:path h="10287000" w="4569571">
                <a:moveTo>
                  <a:pt x="0" y="0"/>
                </a:moveTo>
                <a:lnTo>
                  <a:pt x="4569570" y="0"/>
                </a:lnTo>
                <a:lnTo>
                  <a:pt x="4569570" y="10287000"/>
                </a:lnTo>
                <a:lnTo>
                  <a:pt x="0" y="10287000"/>
                </a:lnTo>
                <a:lnTo>
                  <a:pt x="0" y="0"/>
                </a:lnTo>
                <a:close/>
              </a:path>
            </a:pathLst>
          </a:custGeom>
          <a:blipFill>
            <a:blip r:embed="rId4"/>
            <a:stretch>
              <a:fillRect l="0" t="0" r="0" b="0"/>
            </a:stretch>
          </a:blipFill>
        </p:spPr>
      </p:sp>
      <p:sp>
        <p:nvSpPr>
          <p:cNvPr name="Freeform 5" id="5"/>
          <p:cNvSpPr/>
          <p:nvPr/>
        </p:nvSpPr>
        <p:spPr>
          <a:xfrm flipH="false" flipV="false" rot="0">
            <a:off x="9570348" y="6635716"/>
            <a:ext cx="8712794" cy="3651284"/>
          </a:xfrm>
          <a:custGeom>
            <a:avLst/>
            <a:gdLst/>
            <a:ahLst/>
            <a:cxnLst/>
            <a:rect r="r" b="b" t="t" l="l"/>
            <a:pathLst>
              <a:path h="3651284" w="8712794">
                <a:moveTo>
                  <a:pt x="0" y="0"/>
                </a:moveTo>
                <a:lnTo>
                  <a:pt x="8712793" y="0"/>
                </a:lnTo>
                <a:lnTo>
                  <a:pt x="8712793" y="3651284"/>
                </a:lnTo>
                <a:lnTo>
                  <a:pt x="0" y="3651284"/>
                </a:lnTo>
                <a:lnTo>
                  <a:pt x="0" y="0"/>
                </a:lnTo>
                <a:close/>
              </a:path>
            </a:pathLst>
          </a:custGeom>
          <a:blipFill>
            <a:blip r:embed="rId5"/>
            <a:stretch>
              <a:fillRect l="0" t="0" r="0" b="0"/>
            </a:stretch>
          </a:blipFill>
        </p:spPr>
      </p:sp>
      <p:sp>
        <p:nvSpPr>
          <p:cNvPr name="TextBox 6" id="6"/>
          <p:cNvSpPr txBox="true"/>
          <p:nvPr/>
        </p:nvSpPr>
        <p:spPr>
          <a:xfrm rot="0">
            <a:off x="2140027" y="2910878"/>
            <a:ext cx="13740555" cy="1998888"/>
          </a:xfrm>
          <a:prstGeom prst="rect">
            <a:avLst/>
          </a:prstGeom>
        </p:spPr>
        <p:txBody>
          <a:bodyPr anchor="t" rtlCol="false" tIns="0" lIns="0" bIns="0" rIns="0">
            <a:spAutoFit/>
          </a:bodyPr>
          <a:lstStyle/>
          <a:p>
            <a:pPr algn="ctr">
              <a:lnSpc>
                <a:spcPts val="7601"/>
              </a:lnSpc>
            </a:pPr>
            <a:r>
              <a:rPr lang="en-US" b="true" sz="8263" spc="-496">
                <a:solidFill>
                  <a:srgbClr val="05170F"/>
                </a:solidFill>
                <a:latin typeface="Muli Heavy"/>
                <a:ea typeface="Muli Heavy"/>
                <a:cs typeface="Muli Heavy"/>
                <a:sym typeface="Muli Heavy"/>
              </a:rPr>
              <a:t>Love requires that you </a:t>
            </a:r>
            <a:r>
              <a:rPr lang="en-US" b="true" sz="8263" spc="-496">
                <a:solidFill>
                  <a:srgbClr val="05170F"/>
                </a:solidFill>
                <a:latin typeface="Muli Heavy"/>
                <a:ea typeface="Muli Heavy"/>
                <a:cs typeface="Muli Heavy"/>
                <a:sym typeface="Muli Heavy"/>
              </a:rPr>
              <a:t>take care of you</a:t>
            </a:r>
          </a:p>
        </p:txBody>
      </p:sp>
      <p:sp>
        <p:nvSpPr>
          <p:cNvPr name="TextBox 7" id="7"/>
          <p:cNvSpPr txBox="true"/>
          <p:nvPr/>
        </p:nvSpPr>
        <p:spPr>
          <a:xfrm rot="0">
            <a:off x="1850404" y="4900241"/>
            <a:ext cx="14369601" cy="2523882"/>
          </a:xfrm>
          <a:prstGeom prst="rect">
            <a:avLst/>
          </a:prstGeom>
        </p:spPr>
        <p:txBody>
          <a:bodyPr anchor="t" rtlCol="false" tIns="0" lIns="0" bIns="0" rIns="0">
            <a:spAutoFit/>
          </a:bodyPr>
          <a:lstStyle/>
          <a:p>
            <a:pPr algn="ctr">
              <a:lnSpc>
                <a:spcPts val="9916"/>
              </a:lnSpc>
            </a:pPr>
            <a:r>
              <a:rPr lang="en-US" sz="8263" spc="-413">
                <a:solidFill>
                  <a:srgbClr val="405B4D"/>
                </a:solidFill>
                <a:latin typeface="Klein"/>
                <a:ea typeface="Klein"/>
                <a:cs typeface="Klein"/>
                <a:sym typeface="Klein"/>
              </a:rPr>
              <a:t>‘LOVE YOUR</a:t>
            </a:r>
            <a:r>
              <a:rPr lang="en-US" sz="8263" spc="-413">
                <a:solidFill>
                  <a:srgbClr val="405B4D"/>
                </a:solidFill>
                <a:latin typeface="Klein"/>
                <a:ea typeface="Klein"/>
                <a:cs typeface="Klein"/>
                <a:sym typeface="Klein"/>
              </a:rPr>
              <a:t> </a:t>
            </a:r>
            <a:r>
              <a:rPr lang="en-US" sz="8263" spc="-413" u="none">
                <a:solidFill>
                  <a:srgbClr val="405B4D"/>
                </a:solidFill>
                <a:latin typeface="Klein"/>
                <a:ea typeface="Klein"/>
                <a:cs typeface="Klein"/>
                <a:sym typeface="Klein"/>
              </a:rPr>
              <a:t>NE</a:t>
            </a:r>
            <a:r>
              <a:rPr lang="en-US" sz="8263" spc="-413">
                <a:solidFill>
                  <a:srgbClr val="405B4D"/>
                </a:solidFill>
                <a:latin typeface="Klein"/>
                <a:ea typeface="Klein"/>
                <a:cs typeface="Klein"/>
                <a:sym typeface="Klein"/>
              </a:rPr>
              <a:t>IGHBOUR AS</a:t>
            </a:r>
            <a:r>
              <a:rPr lang="en-US" sz="8263" spc="-413">
                <a:solidFill>
                  <a:srgbClr val="405B4D"/>
                </a:solidFill>
                <a:latin typeface="Klein"/>
                <a:ea typeface="Klein"/>
                <a:cs typeface="Klein"/>
                <a:sym typeface="Klein"/>
              </a:rPr>
              <a:t> </a:t>
            </a:r>
            <a:r>
              <a:rPr lang="en-US" sz="8263" spc="-413">
                <a:solidFill>
                  <a:srgbClr val="405B4D"/>
                </a:solidFill>
                <a:latin typeface="Klein"/>
                <a:ea typeface="Klein"/>
                <a:cs typeface="Klein"/>
                <a:sym typeface="Klein"/>
              </a:rPr>
              <a:t>YOU</a:t>
            </a:r>
            <a:r>
              <a:rPr lang="en-US" sz="8263" spc="-413">
                <a:solidFill>
                  <a:srgbClr val="405B4D"/>
                </a:solidFill>
                <a:latin typeface="Klein"/>
                <a:ea typeface="Klein"/>
                <a:cs typeface="Klein"/>
                <a:sym typeface="Klein"/>
              </a:rPr>
              <a:t> </a:t>
            </a:r>
            <a:r>
              <a:rPr lang="en-US" sz="8263" spc="-413">
                <a:solidFill>
                  <a:srgbClr val="405B4D"/>
                </a:solidFill>
                <a:latin typeface="Klein"/>
                <a:ea typeface="Klein"/>
                <a:cs typeface="Klein"/>
                <a:sym typeface="Klein"/>
              </a:rPr>
              <a:t>L</a:t>
            </a:r>
            <a:r>
              <a:rPr lang="en-US" sz="8263" spc="-413" u="none">
                <a:solidFill>
                  <a:srgbClr val="405B4D"/>
                </a:solidFill>
                <a:latin typeface="Klein"/>
                <a:ea typeface="Klein"/>
                <a:cs typeface="Klein"/>
                <a:sym typeface="Klein"/>
              </a:rPr>
              <a:t>OVE</a:t>
            </a:r>
            <a:r>
              <a:rPr lang="en-US" sz="8263" spc="-413">
                <a:solidFill>
                  <a:srgbClr val="405B4D"/>
                </a:solidFill>
                <a:latin typeface="Klein"/>
                <a:ea typeface="Klein"/>
                <a:cs typeface="Klein"/>
                <a:sym typeface="Klein"/>
              </a:rPr>
              <a:t> </a:t>
            </a:r>
            <a:r>
              <a:rPr lang="en-US" b="true" sz="8263" spc="-413">
                <a:solidFill>
                  <a:srgbClr val="C0783A"/>
                </a:solidFill>
                <a:latin typeface="Klein Heavy"/>
                <a:ea typeface="Klein Heavy"/>
                <a:cs typeface="Klein Heavy"/>
                <a:sym typeface="Klein Heavy"/>
              </a:rPr>
              <a:t>YOURSELF’</a:t>
            </a:r>
          </a:p>
        </p:txBody>
      </p:sp>
      <p:sp>
        <p:nvSpPr>
          <p:cNvPr name="Freeform 8" id="8"/>
          <p:cNvSpPr/>
          <p:nvPr/>
        </p:nvSpPr>
        <p:spPr>
          <a:xfrm flipH="false" flipV="false" rot="0">
            <a:off x="9019305" y="7253050"/>
            <a:ext cx="5457255" cy="342148"/>
          </a:xfrm>
          <a:custGeom>
            <a:avLst/>
            <a:gdLst/>
            <a:ahLst/>
            <a:cxnLst/>
            <a:rect r="r" b="b" t="t" l="l"/>
            <a:pathLst>
              <a:path h="342148" w="5457255">
                <a:moveTo>
                  <a:pt x="0" y="0"/>
                </a:moveTo>
                <a:lnTo>
                  <a:pt x="5457255" y="0"/>
                </a:lnTo>
                <a:lnTo>
                  <a:pt x="5457255" y="342147"/>
                </a:lnTo>
                <a:lnTo>
                  <a:pt x="0" y="342147"/>
                </a:lnTo>
                <a:lnTo>
                  <a:pt x="0" y="0"/>
                </a:lnTo>
                <a:close/>
              </a:path>
            </a:pathLst>
          </a:custGeom>
          <a:blipFill>
            <a:blip r:embed="rId6"/>
            <a:stretch>
              <a:fillRect l="0" t="0" r="0" b="0"/>
            </a:stretch>
          </a:blipFill>
        </p:spPr>
      </p:sp>
      <p:sp>
        <p:nvSpPr>
          <p:cNvPr name="Freeform 9" id="9"/>
          <p:cNvSpPr/>
          <p:nvPr/>
        </p:nvSpPr>
        <p:spPr>
          <a:xfrm flipH="false" flipV="false" rot="0">
            <a:off x="11527173" y="6854356"/>
            <a:ext cx="6755968" cy="3432644"/>
          </a:xfrm>
          <a:custGeom>
            <a:avLst/>
            <a:gdLst/>
            <a:ahLst/>
            <a:cxnLst/>
            <a:rect r="r" b="b" t="t" l="l"/>
            <a:pathLst>
              <a:path h="3432644" w="6755968">
                <a:moveTo>
                  <a:pt x="0" y="0"/>
                </a:moveTo>
                <a:lnTo>
                  <a:pt x="6755968" y="0"/>
                </a:lnTo>
                <a:lnTo>
                  <a:pt x="6755968" y="3432644"/>
                </a:lnTo>
                <a:lnTo>
                  <a:pt x="0" y="3432644"/>
                </a:lnTo>
                <a:lnTo>
                  <a:pt x="0" y="0"/>
                </a:lnTo>
                <a:close/>
              </a:path>
            </a:pathLst>
          </a:custGeom>
          <a:blipFill>
            <a:blip r:embed="rId7"/>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5466"/>
            <a:ext cx="2831385" cy="8581610"/>
          </a:xfrm>
          <a:custGeom>
            <a:avLst/>
            <a:gdLst/>
            <a:ahLst/>
            <a:cxnLst/>
            <a:rect r="r" b="b" t="t" l="l"/>
            <a:pathLst>
              <a:path h="8581610" w="2831385">
                <a:moveTo>
                  <a:pt x="0" y="0"/>
                </a:moveTo>
                <a:lnTo>
                  <a:pt x="2831384" y="0"/>
                </a:lnTo>
                <a:lnTo>
                  <a:pt x="2831384" y="8581610"/>
                </a:lnTo>
                <a:lnTo>
                  <a:pt x="0" y="8581610"/>
                </a:lnTo>
                <a:lnTo>
                  <a:pt x="0" y="0"/>
                </a:lnTo>
                <a:close/>
              </a:path>
            </a:pathLst>
          </a:custGeom>
          <a:blipFill>
            <a:blip r:embed="rId3"/>
            <a:stretch>
              <a:fillRect l="0" t="0" r="0" b="0"/>
            </a:stretch>
          </a:blipFill>
        </p:spPr>
      </p:sp>
      <p:sp>
        <p:nvSpPr>
          <p:cNvPr name="Freeform 4" id="4"/>
          <p:cNvSpPr/>
          <p:nvPr/>
        </p:nvSpPr>
        <p:spPr>
          <a:xfrm flipH="false" flipV="false" rot="0">
            <a:off x="-1341541" y="8183589"/>
            <a:ext cx="4143223" cy="2579949"/>
          </a:xfrm>
          <a:custGeom>
            <a:avLst/>
            <a:gdLst/>
            <a:ahLst/>
            <a:cxnLst/>
            <a:rect r="r" b="b" t="t" l="l"/>
            <a:pathLst>
              <a:path h="2579949" w="4143223">
                <a:moveTo>
                  <a:pt x="0" y="0"/>
                </a:moveTo>
                <a:lnTo>
                  <a:pt x="4143223" y="0"/>
                </a:lnTo>
                <a:lnTo>
                  <a:pt x="4143223" y="2579949"/>
                </a:lnTo>
                <a:lnTo>
                  <a:pt x="0" y="2579949"/>
                </a:lnTo>
                <a:lnTo>
                  <a:pt x="0" y="0"/>
                </a:lnTo>
                <a:close/>
              </a:path>
            </a:pathLst>
          </a:custGeom>
          <a:blipFill>
            <a:blip r:embed="rId4"/>
            <a:stretch>
              <a:fillRect l="0" t="0" r="0" b="0"/>
            </a:stretch>
          </a:blipFill>
        </p:spPr>
      </p:sp>
      <p:sp>
        <p:nvSpPr>
          <p:cNvPr name="Freeform 5" id="5"/>
          <p:cNvSpPr/>
          <p:nvPr/>
        </p:nvSpPr>
        <p:spPr>
          <a:xfrm flipH="false" flipV="false" rot="0">
            <a:off x="13276291" y="0"/>
            <a:ext cx="5006850" cy="4296271"/>
          </a:xfrm>
          <a:custGeom>
            <a:avLst/>
            <a:gdLst/>
            <a:ahLst/>
            <a:cxnLst/>
            <a:rect r="r" b="b" t="t" l="l"/>
            <a:pathLst>
              <a:path h="4296271" w="5006850">
                <a:moveTo>
                  <a:pt x="0" y="0"/>
                </a:moveTo>
                <a:lnTo>
                  <a:pt x="5006850" y="0"/>
                </a:lnTo>
                <a:lnTo>
                  <a:pt x="5006850" y="4296271"/>
                </a:lnTo>
                <a:lnTo>
                  <a:pt x="0" y="4296271"/>
                </a:lnTo>
                <a:lnTo>
                  <a:pt x="0" y="0"/>
                </a:lnTo>
                <a:close/>
              </a:path>
            </a:pathLst>
          </a:custGeom>
          <a:blipFill>
            <a:blip r:embed="rId5"/>
            <a:stretch>
              <a:fillRect l="0" t="0" r="0" b="0"/>
            </a:stretch>
          </a:blipFill>
        </p:spPr>
      </p:sp>
      <p:sp>
        <p:nvSpPr>
          <p:cNvPr name="Freeform 6" id="6"/>
          <p:cNvSpPr/>
          <p:nvPr/>
        </p:nvSpPr>
        <p:spPr>
          <a:xfrm flipH="false" flipV="false" rot="0">
            <a:off x="14769970" y="0"/>
            <a:ext cx="3705944" cy="3224936"/>
          </a:xfrm>
          <a:custGeom>
            <a:avLst/>
            <a:gdLst/>
            <a:ahLst/>
            <a:cxnLst/>
            <a:rect r="r" b="b" t="t" l="l"/>
            <a:pathLst>
              <a:path h="3224936" w="3705944">
                <a:moveTo>
                  <a:pt x="0" y="0"/>
                </a:moveTo>
                <a:lnTo>
                  <a:pt x="3705943" y="0"/>
                </a:lnTo>
                <a:lnTo>
                  <a:pt x="3705943" y="3224936"/>
                </a:lnTo>
                <a:lnTo>
                  <a:pt x="0" y="3224936"/>
                </a:lnTo>
                <a:lnTo>
                  <a:pt x="0" y="0"/>
                </a:lnTo>
                <a:close/>
              </a:path>
            </a:pathLst>
          </a:custGeom>
          <a:blipFill>
            <a:blip r:embed="rId6"/>
            <a:stretch>
              <a:fillRect l="0" t="0" r="0" b="0"/>
            </a:stretch>
          </a:blipFill>
        </p:spPr>
      </p:sp>
      <p:sp>
        <p:nvSpPr>
          <p:cNvPr name="Freeform 7" id="7"/>
          <p:cNvSpPr/>
          <p:nvPr/>
        </p:nvSpPr>
        <p:spPr>
          <a:xfrm flipH="false" flipV="false" rot="0">
            <a:off x="10200399" y="5822280"/>
            <a:ext cx="8275514" cy="4722618"/>
          </a:xfrm>
          <a:custGeom>
            <a:avLst/>
            <a:gdLst/>
            <a:ahLst/>
            <a:cxnLst/>
            <a:rect r="r" b="b" t="t" l="l"/>
            <a:pathLst>
              <a:path h="4722618" w="8275514">
                <a:moveTo>
                  <a:pt x="0" y="0"/>
                </a:moveTo>
                <a:lnTo>
                  <a:pt x="8275514" y="0"/>
                </a:lnTo>
                <a:lnTo>
                  <a:pt x="8275514" y="4722618"/>
                </a:lnTo>
                <a:lnTo>
                  <a:pt x="0" y="4722618"/>
                </a:lnTo>
                <a:lnTo>
                  <a:pt x="0" y="0"/>
                </a:lnTo>
                <a:close/>
              </a:path>
            </a:pathLst>
          </a:custGeom>
          <a:blipFill>
            <a:blip r:embed="rId7"/>
            <a:stretch>
              <a:fillRect l="0" t="0" r="0" b="0"/>
            </a:stretch>
          </a:blipFill>
        </p:spPr>
      </p:sp>
      <p:sp>
        <p:nvSpPr>
          <p:cNvPr name="Freeform 8" id="8"/>
          <p:cNvSpPr/>
          <p:nvPr/>
        </p:nvSpPr>
        <p:spPr>
          <a:xfrm flipH="false" flipV="false" rot="0">
            <a:off x="5104772" y="3693565"/>
            <a:ext cx="7786499" cy="650682"/>
          </a:xfrm>
          <a:custGeom>
            <a:avLst/>
            <a:gdLst/>
            <a:ahLst/>
            <a:cxnLst/>
            <a:rect r="r" b="b" t="t" l="l"/>
            <a:pathLst>
              <a:path h="650682" w="7786499">
                <a:moveTo>
                  <a:pt x="0" y="0"/>
                </a:moveTo>
                <a:lnTo>
                  <a:pt x="7786499" y="0"/>
                </a:lnTo>
                <a:lnTo>
                  <a:pt x="7786499" y="650682"/>
                </a:lnTo>
                <a:lnTo>
                  <a:pt x="0" y="650682"/>
                </a:lnTo>
                <a:lnTo>
                  <a:pt x="0" y="0"/>
                </a:lnTo>
                <a:close/>
              </a:path>
            </a:pathLst>
          </a:custGeom>
          <a:blipFill>
            <a:blip r:embed="rId8"/>
            <a:stretch>
              <a:fillRect l="0" t="0" r="0" b="0"/>
            </a:stretch>
          </a:blipFill>
        </p:spPr>
      </p:sp>
      <p:sp>
        <p:nvSpPr>
          <p:cNvPr name="Freeform 9" id="9"/>
          <p:cNvSpPr/>
          <p:nvPr/>
        </p:nvSpPr>
        <p:spPr>
          <a:xfrm flipH="false" flipV="false" rot="0">
            <a:off x="5104772" y="5434127"/>
            <a:ext cx="7786499" cy="650682"/>
          </a:xfrm>
          <a:custGeom>
            <a:avLst/>
            <a:gdLst/>
            <a:ahLst/>
            <a:cxnLst/>
            <a:rect r="r" b="b" t="t" l="l"/>
            <a:pathLst>
              <a:path h="650682" w="7786499">
                <a:moveTo>
                  <a:pt x="0" y="0"/>
                </a:moveTo>
                <a:lnTo>
                  <a:pt x="7786499" y="0"/>
                </a:lnTo>
                <a:lnTo>
                  <a:pt x="7786499" y="650682"/>
                </a:lnTo>
                <a:lnTo>
                  <a:pt x="0" y="650682"/>
                </a:lnTo>
                <a:lnTo>
                  <a:pt x="0" y="0"/>
                </a:lnTo>
                <a:close/>
              </a:path>
            </a:pathLst>
          </a:custGeom>
          <a:blipFill>
            <a:blip r:embed="rId8"/>
            <a:stretch>
              <a:fillRect l="0" t="0" r="0" b="0"/>
            </a:stretch>
          </a:blipFill>
        </p:spPr>
      </p:sp>
      <p:sp>
        <p:nvSpPr>
          <p:cNvPr name="Freeform 10" id="10"/>
          <p:cNvSpPr/>
          <p:nvPr/>
        </p:nvSpPr>
        <p:spPr>
          <a:xfrm flipH="false" flipV="false" rot="0">
            <a:off x="5104772" y="7245069"/>
            <a:ext cx="7786499" cy="650682"/>
          </a:xfrm>
          <a:custGeom>
            <a:avLst/>
            <a:gdLst/>
            <a:ahLst/>
            <a:cxnLst/>
            <a:rect r="r" b="b" t="t" l="l"/>
            <a:pathLst>
              <a:path h="650682" w="7786499">
                <a:moveTo>
                  <a:pt x="0" y="0"/>
                </a:moveTo>
                <a:lnTo>
                  <a:pt x="7786499" y="0"/>
                </a:lnTo>
                <a:lnTo>
                  <a:pt x="7786499" y="650682"/>
                </a:lnTo>
                <a:lnTo>
                  <a:pt x="0" y="650682"/>
                </a:lnTo>
                <a:lnTo>
                  <a:pt x="0" y="0"/>
                </a:lnTo>
                <a:close/>
              </a:path>
            </a:pathLst>
          </a:custGeom>
          <a:blipFill>
            <a:blip r:embed="rId8"/>
            <a:stretch>
              <a:fillRect l="0" t="0" r="0" b="0"/>
            </a:stretch>
          </a:blipFill>
        </p:spPr>
      </p:sp>
      <p:sp>
        <p:nvSpPr>
          <p:cNvPr name="TextBox 11" id="11"/>
          <p:cNvSpPr txBox="true"/>
          <p:nvPr/>
        </p:nvSpPr>
        <p:spPr>
          <a:xfrm rot="0">
            <a:off x="3590600" y="1935094"/>
            <a:ext cx="4772816" cy="674018"/>
          </a:xfrm>
          <a:prstGeom prst="rect">
            <a:avLst/>
          </a:prstGeom>
        </p:spPr>
        <p:txBody>
          <a:bodyPr anchor="t" rtlCol="false" tIns="0" lIns="0" bIns="0" rIns="0">
            <a:spAutoFit/>
          </a:bodyPr>
          <a:lstStyle/>
          <a:p>
            <a:pPr algn="l">
              <a:lnSpc>
                <a:spcPts val="5509"/>
              </a:lnSpc>
            </a:pPr>
            <a:r>
              <a:rPr lang="en-US" b="true" sz="3672" spc="1468">
                <a:solidFill>
                  <a:srgbClr val="304437"/>
                </a:solidFill>
                <a:latin typeface="Klein Heavy"/>
                <a:ea typeface="Klein Heavy"/>
                <a:cs typeface="Klein Heavy"/>
                <a:sym typeface="Klein Heavy"/>
              </a:rPr>
              <a:t>MY STORY</a:t>
            </a:r>
          </a:p>
        </p:txBody>
      </p:sp>
      <p:sp>
        <p:nvSpPr>
          <p:cNvPr name="TextBox 12" id="12"/>
          <p:cNvSpPr txBox="true"/>
          <p:nvPr/>
        </p:nvSpPr>
        <p:spPr>
          <a:xfrm rot="0">
            <a:off x="3525029" y="2914560"/>
            <a:ext cx="10215776" cy="1106965"/>
          </a:xfrm>
          <a:prstGeom prst="rect">
            <a:avLst/>
          </a:prstGeom>
        </p:spPr>
        <p:txBody>
          <a:bodyPr anchor="t" rtlCol="false" tIns="0" lIns="0" bIns="0" rIns="0">
            <a:spAutoFit/>
          </a:bodyPr>
          <a:lstStyle/>
          <a:p>
            <a:pPr algn="l" marL="1784106" indent="-892053" lvl="1">
              <a:lnSpc>
                <a:spcPts val="8263"/>
              </a:lnSpc>
              <a:buFont typeface="Arial"/>
              <a:buChar char="•"/>
            </a:pPr>
            <a:r>
              <a:rPr lang="en-US" b="true" sz="8263" spc="-411">
                <a:solidFill>
                  <a:srgbClr val="03160E"/>
                </a:solidFill>
                <a:latin typeface="Klein Heavy"/>
                <a:ea typeface="Klein Heavy"/>
                <a:cs typeface="Klein Heavy"/>
                <a:sym typeface="Klein Heavy"/>
              </a:rPr>
              <a:t>BEFORE CHRIST</a:t>
            </a:r>
          </a:p>
        </p:txBody>
      </p:sp>
      <p:sp>
        <p:nvSpPr>
          <p:cNvPr name="TextBox 13" id="13"/>
          <p:cNvSpPr txBox="true"/>
          <p:nvPr/>
        </p:nvSpPr>
        <p:spPr>
          <a:xfrm rot="0">
            <a:off x="3525029" y="4652503"/>
            <a:ext cx="8901422" cy="1106965"/>
          </a:xfrm>
          <a:prstGeom prst="rect">
            <a:avLst/>
          </a:prstGeom>
        </p:spPr>
        <p:txBody>
          <a:bodyPr anchor="t" rtlCol="false" tIns="0" lIns="0" bIns="0" rIns="0">
            <a:spAutoFit/>
          </a:bodyPr>
          <a:lstStyle/>
          <a:p>
            <a:pPr algn="l" marL="1784106" indent="-892053" lvl="1">
              <a:lnSpc>
                <a:spcPts val="8263"/>
              </a:lnSpc>
              <a:buFont typeface="Arial"/>
              <a:buChar char="•"/>
            </a:pPr>
            <a:r>
              <a:rPr lang="en-US" b="true" sz="8263" spc="-411">
                <a:solidFill>
                  <a:srgbClr val="03160E"/>
                </a:solidFill>
                <a:latin typeface="Klein Heavy"/>
                <a:ea typeface="Klein Heavy"/>
                <a:cs typeface="Klein Heavy"/>
                <a:sym typeface="Klein Heavy"/>
              </a:rPr>
              <a:t>ENCOUNTER</a:t>
            </a:r>
          </a:p>
        </p:txBody>
      </p:sp>
      <p:sp>
        <p:nvSpPr>
          <p:cNvPr name="TextBox 14" id="14"/>
          <p:cNvSpPr txBox="true"/>
          <p:nvPr/>
        </p:nvSpPr>
        <p:spPr>
          <a:xfrm rot="0">
            <a:off x="3525029" y="6463445"/>
            <a:ext cx="8901422" cy="1106965"/>
          </a:xfrm>
          <a:prstGeom prst="rect">
            <a:avLst/>
          </a:prstGeom>
        </p:spPr>
        <p:txBody>
          <a:bodyPr anchor="t" rtlCol="false" tIns="0" lIns="0" bIns="0" rIns="0">
            <a:spAutoFit/>
          </a:bodyPr>
          <a:lstStyle/>
          <a:p>
            <a:pPr algn="l" marL="1784106" indent="-892053" lvl="1">
              <a:lnSpc>
                <a:spcPts val="8263"/>
              </a:lnSpc>
              <a:buFont typeface="Arial"/>
              <a:buChar char="•"/>
            </a:pPr>
            <a:r>
              <a:rPr lang="en-US" b="true" sz="8263" spc="-411">
                <a:solidFill>
                  <a:srgbClr val="03160E"/>
                </a:solidFill>
                <a:latin typeface="Klein Heavy"/>
                <a:ea typeface="Klein Heavy"/>
                <a:cs typeface="Klein Heavy"/>
                <a:sym typeface="Klein Heavy"/>
              </a:rPr>
              <a:t>AFTER</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898492" y="-210297"/>
            <a:ext cx="2831385" cy="8581610"/>
          </a:xfrm>
          <a:custGeom>
            <a:avLst/>
            <a:gdLst/>
            <a:ahLst/>
            <a:cxnLst/>
            <a:rect r="r" b="b" t="t" l="l"/>
            <a:pathLst>
              <a:path h="8581610" w="2831385">
                <a:moveTo>
                  <a:pt x="0" y="0"/>
                </a:moveTo>
                <a:lnTo>
                  <a:pt x="2831384" y="0"/>
                </a:lnTo>
                <a:lnTo>
                  <a:pt x="2831384" y="8581610"/>
                </a:lnTo>
                <a:lnTo>
                  <a:pt x="0" y="8581610"/>
                </a:lnTo>
                <a:lnTo>
                  <a:pt x="0" y="0"/>
                </a:lnTo>
                <a:close/>
              </a:path>
            </a:pathLst>
          </a:custGeom>
          <a:blipFill>
            <a:blip r:embed="rId3"/>
            <a:stretch>
              <a:fillRect l="0" t="0" r="0" b="0"/>
            </a:stretch>
          </a:blipFill>
        </p:spPr>
      </p:sp>
      <p:sp>
        <p:nvSpPr>
          <p:cNvPr name="Freeform 4" id="4"/>
          <p:cNvSpPr/>
          <p:nvPr/>
        </p:nvSpPr>
        <p:spPr>
          <a:xfrm flipH="false" flipV="false" rot="0">
            <a:off x="-1341541" y="8183589"/>
            <a:ext cx="4143223" cy="2579949"/>
          </a:xfrm>
          <a:custGeom>
            <a:avLst/>
            <a:gdLst/>
            <a:ahLst/>
            <a:cxnLst/>
            <a:rect r="r" b="b" t="t" l="l"/>
            <a:pathLst>
              <a:path h="2579949" w="4143223">
                <a:moveTo>
                  <a:pt x="0" y="0"/>
                </a:moveTo>
                <a:lnTo>
                  <a:pt x="4143223" y="0"/>
                </a:lnTo>
                <a:lnTo>
                  <a:pt x="4143223" y="2579949"/>
                </a:lnTo>
                <a:lnTo>
                  <a:pt x="0" y="2579949"/>
                </a:lnTo>
                <a:lnTo>
                  <a:pt x="0" y="0"/>
                </a:lnTo>
                <a:close/>
              </a:path>
            </a:pathLst>
          </a:custGeom>
          <a:blipFill>
            <a:blip r:embed="rId4"/>
            <a:stretch>
              <a:fillRect l="0" t="0" r="0" b="0"/>
            </a:stretch>
          </a:blipFill>
        </p:spPr>
      </p:sp>
      <p:sp>
        <p:nvSpPr>
          <p:cNvPr name="Freeform 5" id="5"/>
          <p:cNvSpPr/>
          <p:nvPr/>
        </p:nvSpPr>
        <p:spPr>
          <a:xfrm flipH="false" flipV="false" rot="0">
            <a:off x="13276291" y="0"/>
            <a:ext cx="5006850" cy="4296271"/>
          </a:xfrm>
          <a:custGeom>
            <a:avLst/>
            <a:gdLst/>
            <a:ahLst/>
            <a:cxnLst/>
            <a:rect r="r" b="b" t="t" l="l"/>
            <a:pathLst>
              <a:path h="4296271" w="5006850">
                <a:moveTo>
                  <a:pt x="0" y="0"/>
                </a:moveTo>
                <a:lnTo>
                  <a:pt x="5006850" y="0"/>
                </a:lnTo>
                <a:lnTo>
                  <a:pt x="5006850" y="4296271"/>
                </a:lnTo>
                <a:lnTo>
                  <a:pt x="0" y="4296271"/>
                </a:lnTo>
                <a:lnTo>
                  <a:pt x="0" y="0"/>
                </a:lnTo>
                <a:close/>
              </a:path>
            </a:pathLst>
          </a:custGeom>
          <a:blipFill>
            <a:blip r:embed="rId5"/>
            <a:stretch>
              <a:fillRect l="0" t="0" r="0" b="0"/>
            </a:stretch>
          </a:blipFill>
        </p:spPr>
      </p:sp>
      <p:sp>
        <p:nvSpPr>
          <p:cNvPr name="Freeform 6" id="6"/>
          <p:cNvSpPr/>
          <p:nvPr/>
        </p:nvSpPr>
        <p:spPr>
          <a:xfrm flipH="false" flipV="false" rot="0">
            <a:off x="14769970" y="0"/>
            <a:ext cx="3705944" cy="3224936"/>
          </a:xfrm>
          <a:custGeom>
            <a:avLst/>
            <a:gdLst/>
            <a:ahLst/>
            <a:cxnLst/>
            <a:rect r="r" b="b" t="t" l="l"/>
            <a:pathLst>
              <a:path h="3224936" w="3705944">
                <a:moveTo>
                  <a:pt x="0" y="0"/>
                </a:moveTo>
                <a:lnTo>
                  <a:pt x="3705943" y="0"/>
                </a:lnTo>
                <a:lnTo>
                  <a:pt x="3705943" y="3224936"/>
                </a:lnTo>
                <a:lnTo>
                  <a:pt x="0" y="3224936"/>
                </a:lnTo>
                <a:lnTo>
                  <a:pt x="0" y="0"/>
                </a:lnTo>
                <a:close/>
              </a:path>
            </a:pathLst>
          </a:custGeom>
          <a:blipFill>
            <a:blip r:embed="rId6"/>
            <a:stretch>
              <a:fillRect l="0" t="0" r="0" b="0"/>
            </a:stretch>
          </a:blipFill>
        </p:spPr>
      </p:sp>
      <p:sp>
        <p:nvSpPr>
          <p:cNvPr name="Freeform 7" id="7"/>
          <p:cNvSpPr/>
          <p:nvPr/>
        </p:nvSpPr>
        <p:spPr>
          <a:xfrm flipH="false" flipV="false" rot="0">
            <a:off x="10200399" y="5822280"/>
            <a:ext cx="8275514" cy="4722618"/>
          </a:xfrm>
          <a:custGeom>
            <a:avLst/>
            <a:gdLst/>
            <a:ahLst/>
            <a:cxnLst/>
            <a:rect r="r" b="b" t="t" l="l"/>
            <a:pathLst>
              <a:path h="4722618" w="8275514">
                <a:moveTo>
                  <a:pt x="0" y="0"/>
                </a:moveTo>
                <a:lnTo>
                  <a:pt x="8275514" y="0"/>
                </a:lnTo>
                <a:lnTo>
                  <a:pt x="8275514" y="4722618"/>
                </a:lnTo>
                <a:lnTo>
                  <a:pt x="0" y="4722618"/>
                </a:lnTo>
                <a:lnTo>
                  <a:pt x="0" y="0"/>
                </a:lnTo>
                <a:close/>
              </a:path>
            </a:pathLst>
          </a:custGeom>
          <a:blipFill>
            <a:blip r:embed="rId7"/>
            <a:stretch>
              <a:fillRect l="0" t="0" r="0" b="0"/>
            </a:stretch>
          </a:blipFill>
        </p:spPr>
      </p:sp>
      <p:sp>
        <p:nvSpPr>
          <p:cNvPr name="Freeform 8" id="8"/>
          <p:cNvSpPr/>
          <p:nvPr/>
        </p:nvSpPr>
        <p:spPr>
          <a:xfrm flipH="false" flipV="false" rot="0">
            <a:off x="2413900" y="2014605"/>
            <a:ext cx="7786499" cy="650682"/>
          </a:xfrm>
          <a:custGeom>
            <a:avLst/>
            <a:gdLst/>
            <a:ahLst/>
            <a:cxnLst/>
            <a:rect r="r" b="b" t="t" l="l"/>
            <a:pathLst>
              <a:path h="650682" w="7786499">
                <a:moveTo>
                  <a:pt x="0" y="0"/>
                </a:moveTo>
                <a:lnTo>
                  <a:pt x="7786499" y="0"/>
                </a:lnTo>
                <a:lnTo>
                  <a:pt x="7786499" y="650683"/>
                </a:lnTo>
                <a:lnTo>
                  <a:pt x="0" y="650683"/>
                </a:lnTo>
                <a:lnTo>
                  <a:pt x="0" y="0"/>
                </a:lnTo>
                <a:close/>
              </a:path>
            </a:pathLst>
          </a:custGeom>
          <a:blipFill>
            <a:blip r:embed="rId8"/>
            <a:stretch>
              <a:fillRect l="0" t="0" r="0" b="0"/>
            </a:stretch>
          </a:blipFill>
        </p:spPr>
      </p:sp>
      <p:sp>
        <p:nvSpPr>
          <p:cNvPr name="TextBox 9" id="9"/>
          <p:cNvSpPr txBox="true"/>
          <p:nvPr/>
        </p:nvSpPr>
        <p:spPr>
          <a:xfrm rot="0">
            <a:off x="2687249" y="570639"/>
            <a:ext cx="4772816" cy="674018"/>
          </a:xfrm>
          <a:prstGeom prst="rect">
            <a:avLst/>
          </a:prstGeom>
        </p:spPr>
        <p:txBody>
          <a:bodyPr anchor="t" rtlCol="false" tIns="0" lIns="0" bIns="0" rIns="0">
            <a:spAutoFit/>
          </a:bodyPr>
          <a:lstStyle/>
          <a:p>
            <a:pPr algn="l">
              <a:lnSpc>
                <a:spcPts val="5509"/>
              </a:lnSpc>
            </a:pPr>
            <a:r>
              <a:rPr lang="en-US" b="true" sz="3672" spc="1468">
                <a:solidFill>
                  <a:srgbClr val="304437"/>
                </a:solidFill>
                <a:latin typeface="Klein Heavy"/>
                <a:ea typeface="Klein Heavy"/>
                <a:cs typeface="Klein Heavy"/>
                <a:sym typeface="Klein Heavy"/>
              </a:rPr>
              <a:t>MY STORY</a:t>
            </a:r>
          </a:p>
        </p:txBody>
      </p:sp>
      <p:sp>
        <p:nvSpPr>
          <p:cNvPr name="TextBox 10" id="10"/>
          <p:cNvSpPr txBox="true"/>
          <p:nvPr/>
        </p:nvSpPr>
        <p:spPr>
          <a:xfrm rot="0">
            <a:off x="2621678" y="1235600"/>
            <a:ext cx="8901422" cy="1106965"/>
          </a:xfrm>
          <a:prstGeom prst="rect">
            <a:avLst/>
          </a:prstGeom>
        </p:spPr>
        <p:txBody>
          <a:bodyPr anchor="t" rtlCol="false" tIns="0" lIns="0" bIns="0" rIns="0">
            <a:spAutoFit/>
          </a:bodyPr>
          <a:lstStyle/>
          <a:p>
            <a:pPr algn="l">
              <a:lnSpc>
                <a:spcPts val="8263"/>
              </a:lnSpc>
            </a:pPr>
            <a:r>
              <a:rPr lang="en-US" b="true" sz="8263" spc="-411">
                <a:solidFill>
                  <a:srgbClr val="03160E"/>
                </a:solidFill>
                <a:latin typeface="Klein Heavy"/>
                <a:ea typeface="Klein Heavy"/>
                <a:cs typeface="Klein Heavy"/>
                <a:sym typeface="Klein Heavy"/>
              </a:rPr>
              <a:t>BEFORE CHRIST</a:t>
            </a:r>
          </a:p>
        </p:txBody>
      </p:sp>
      <p:sp>
        <p:nvSpPr>
          <p:cNvPr name="TextBox 11" id="11"/>
          <p:cNvSpPr txBox="true"/>
          <p:nvPr/>
        </p:nvSpPr>
        <p:spPr>
          <a:xfrm rot="0">
            <a:off x="1033559" y="2812755"/>
            <a:ext cx="5017474" cy="6275264"/>
          </a:xfrm>
          <a:prstGeom prst="rect">
            <a:avLst/>
          </a:prstGeom>
        </p:spPr>
        <p:txBody>
          <a:bodyPr anchor="t" rtlCol="false" tIns="0" lIns="0" bIns="0" rIns="0">
            <a:spAutoFit/>
          </a:bodyPr>
          <a:lstStyle/>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ANXIETY</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DEPRESSION</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ANGER / RAGE</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FEAR (REJECTION, FAILURE, SUCCESS)</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INSECURITY</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LONELINESS</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ADDICTION (DRUGS, ALCOHOL, PORN, ETC)</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LUST / SEXUAL SIN</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SHAME &amp; GUILT</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PEOPLE PLEASING</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COMPARISON</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PERFECTIONISM</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SELF-WORTH (TOO HIGH OR LOW)</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CONTROL</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CODEPENDENCY</a:t>
            </a:r>
          </a:p>
        </p:txBody>
      </p:sp>
      <p:sp>
        <p:nvSpPr>
          <p:cNvPr name="Freeform 12" id="12"/>
          <p:cNvSpPr/>
          <p:nvPr/>
        </p:nvSpPr>
        <p:spPr>
          <a:xfrm flipH="false" flipV="false" rot="0">
            <a:off x="6051032" y="2869905"/>
            <a:ext cx="229572" cy="5586245"/>
          </a:xfrm>
          <a:custGeom>
            <a:avLst/>
            <a:gdLst/>
            <a:ahLst/>
            <a:cxnLst/>
            <a:rect r="r" b="b" t="t" l="l"/>
            <a:pathLst>
              <a:path h="5586245" w="229572">
                <a:moveTo>
                  <a:pt x="0" y="0"/>
                </a:moveTo>
                <a:lnTo>
                  <a:pt x="229572" y="0"/>
                </a:lnTo>
                <a:lnTo>
                  <a:pt x="229572" y="5586246"/>
                </a:lnTo>
                <a:lnTo>
                  <a:pt x="0" y="5586246"/>
                </a:lnTo>
                <a:lnTo>
                  <a:pt x="0" y="0"/>
                </a:lnTo>
                <a:close/>
              </a:path>
            </a:pathLst>
          </a:custGeom>
          <a:blipFill>
            <a:blip r:embed="rId9"/>
            <a:stretch>
              <a:fillRect l="0" t="0" r="0" b="0"/>
            </a:stretch>
          </a:blipFill>
        </p:spPr>
      </p:sp>
      <p:sp>
        <p:nvSpPr>
          <p:cNvPr name="TextBox 13" id="13"/>
          <p:cNvSpPr txBox="true"/>
          <p:nvPr/>
        </p:nvSpPr>
        <p:spPr>
          <a:xfrm rot="0">
            <a:off x="6404679" y="2782242"/>
            <a:ext cx="5599709" cy="6275264"/>
          </a:xfrm>
          <a:prstGeom prst="rect">
            <a:avLst/>
          </a:prstGeom>
        </p:spPr>
        <p:txBody>
          <a:bodyPr anchor="t" rtlCol="false" tIns="0" lIns="0" bIns="0" rIns="0">
            <a:spAutoFit/>
          </a:bodyPr>
          <a:lstStyle/>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UNFORGIVENESS</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RESENTMENT / BITTERNESS</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JEALOUSY / ENVY</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WORRY / STRESS</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OVERTHINKING / OBSESSIVE THOUGHTS</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SOCIAL ANXIETY</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ISOLATION / WITHDRAWAL</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LACK OF GROWTH</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LAZINESS</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PROCRASTINATION</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PRIDE / SELF-RIGHTEOUSNESS</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JUDGEMENT / JUDGING OTHERS</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GOSSIP</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HATED (OF OTHERS / SELF)</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FEAR OF INTIMACY</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IDENTITY ISSUES</a:t>
            </a:r>
          </a:p>
        </p:txBody>
      </p:sp>
      <p:sp>
        <p:nvSpPr>
          <p:cNvPr name="Freeform 14" id="14"/>
          <p:cNvSpPr/>
          <p:nvPr/>
        </p:nvSpPr>
        <p:spPr>
          <a:xfrm flipH="false" flipV="false" rot="0">
            <a:off x="11934092" y="2869905"/>
            <a:ext cx="229572" cy="5586245"/>
          </a:xfrm>
          <a:custGeom>
            <a:avLst/>
            <a:gdLst/>
            <a:ahLst/>
            <a:cxnLst/>
            <a:rect r="r" b="b" t="t" l="l"/>
            <a:pathLst>
              <a:path h="5586245" w="229572">
                <a:moveTo>
                  <a:pt x="0" y="0"/>
                </a:moveTo>
                <a:lnTo>
                  <a:pt x="229572" y="0"/>
                </a:lnTo>
                <a:lnTo>
                  <a:pt x="229572" y="5586246"/>
                </a:lnTo>
                <a:lnTo>
                  <a:pt x="0" y="5586246"/>
                </a:lnTo>
                <a:lnTo>
                  <a:pt x="0" y="0"/>
                </a:lnTo>
                <a:close/>
              </a:path>
            </a:pathLst>
          </a:custGeom>
          <a:blipFill>
            <a:blip r:embed="rId10"/>
            <a:stretch>
              <a:fillRect l="0" t="0" r="0" b="0"/>
            </a:stretch>
          </a:blipFill>
        </p:spPr>
      </p:sp>
      <p:sp>
        <p:nvSpPr>
          <p:cNvPr name="TextBox 15" id="15"/>
          <p:cNvSpPr txBox="true"/>
          <p:nvPr/>
        </p:nvSpPr>
        <p:spPr>
          <a:xfrm rot="0">
            <a:off x="12287739" y="2782242"/>
            <a:ext cx="5318108" cy="6275264"/>
          </a:xfrm>
          <a:prstGeom prst="rect">
            <a:avLst/>
          </a:prstGeom>
        </p:spPr>
        <p:txBody>
          <a:bodyPr anchor="t" rtlCol="false" tIns="0" lIns="0" bIns="0" rIns="0">
            <a:spAutoFit/>
          </a:bodyPr>
          <a:lstStyle/>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BODY IMAGE</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FOOD ADDICTION / BINGING</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FINANCIAL STRUGGLES (DEBT, GREED)</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WORKAHOLIC / PERFORMANCE</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VICTIM MENTALITY</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PAST HURTS / TRAUMA (ABUSE, ETC)</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RELATIONSHIP STRUGGLES</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SEXUAL ADDICTION / PORNOGRAPHY</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DISOBEDIENCE / REBELLION</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APATHY</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MISTRUST OF GOD / NO BELIEF</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HOPELESSNESS</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SELF-SABOTAGE</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PHYSICAL ABUSE</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PHOBIAS</a:t>
            </a:r>
          </a:p>
          <a:p>
            <a:pPr algn="l" marL="446026" indent="-223013" lvl="1">
              <a:lnSpc>
                <a:spcPts val="3098"/>
              </a:lnSpc>
              <a:buFont typeface="Arial"/>
              <a:buChar char="•"/>
            </a:pPr>
            <a:r>
              <a:rPr lang="en-US" b="true" sz="2065" spc="-103">
                <a:solidFill>
                  <a:srgbClr val="304437"/>
                </a:solidFill>
                <a:latin typeface="Muli Bold"/>
                <a:ea typeface="Muli Bold"/>
                <a:cs typeface="Muli Bold"/>
                <a:sym typeface="Muli Bold"/>
              </a:rPr>
              <a:t>PRIDE</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859" y="0"/>
            <a:ext cx="2847568" cy="8630659"/>
          </a:xfrm>
          <a:custGeom>
            <a:avLst/>
            <a:gdLst/>
            <a:ahLst/>
            <a:cxnLst/>
            <a:rect r="r" b="b" t="t" l="l"/>
            <a:pathLst>
              <a:path h="8630659" w="2847568">
                <a:moveTo>
                  <a:pt x="0" y="0"/>
                </a:moveTo>
                <a:lnTo>
                  <a:pt x="2847567" y="0"/>
                </a:lnTo>
                <a:lnTo>
                  <a:pt x="2847567" y="8630659"/>
                </a:lnTo>
                <a:lnTo>
                  <a:pt x="0" y="8630659"/>
                </a:lnTo>
                <a:lnTo>
                  <a:pt x="0" y="0"/>
                </a:lnTo>
                <a:close/>
              </a:path>
            </a:pathLst>
          </a:custGeom>
          <a:blipFill>
            <a:blip r:embed="rId3"/>
            <a:stretch>
              <a:fillRect l="0" t="0" r="0" b="0"/>
            </a:stretch>
          </a:blipFill>
        </p:spPr>
      </p:sp>
      <p:sp>
        <p:nvSpPr>
          <p:cNvPr name="Freeform 4" id="4"/>
          <p:cNvSpPr/>
          <p:nvPr/>
        </p:nvSpPr>
        <p:spPr>
          <a:xfrm flipH="false" flipV="false" rot="0">
            <a:off x="-1341541" y="8183589"/>
            <a:ext cx="4143223" cy="2579949"/>
          </a:xfrm>
          <a:custGeom>
            <a:avLst/>
            <a:gdLst/>
            <a:ahLst/>
            <a:cxnLst/>
            <a:rect r="r" b="b" t="t" l="l"/>
            <a:pathLst>
              <a:path h="2579949" w="4143223">
                <a:moveTo>
                  <a:pt x="0" y="0"/>
                </a:moveTo>
                <a:lnTo>
                  <a:pt x="4143223" y="0"/>
                </a:lnTo>
                <a:lnTo>
                  <a:pt x="4143223" y="2579949"/>
                </a:lnTo>
                <a:lnTo>
                  <a:pt x="0" y="2579949"/>
                </a:lnTo>
                <a:lnTo>
                  <a:pt x="0" y="0"/>
                </a:lnTo>
                <a:close/>
              </a:path>
            </a:pathLst>
          </a:custGeom>
          <a:blipFill>
            <a:blip r:embed="rId4"/>
            <a:stretch>
              <a:fillRect l="0" t="0" r="0" b="0"/>
            </a:stretch>
          </a:blipFill>
        </p:spPr>
      </p:sp>
      <p:sp>
        <p:nvSpPr>
          <p:cNvPr name="Freeform 5" id="5"/>
          <p:cNvSpPr/>
          <p:nvPr/>
        </p:nvSpPr>
        <p:spPr>
          <a:xfrm flipH="false" flipV="false" rot="0">
            <a:off x="13276291" y="0"/>
            <a:ext cx="5006850" cy="4296271"/>
          </a:xfrm>
          <a:custGeom>
            <a:avLst/>
            <a:gdLst/>
            <a:ahLst/>
            <a:cxnLst/>
            <a:rect r="r" b="b" t="t" l="l"/>
            <a:pathLst>
              <a:path h="4296271" w="5006850">
                <a:moveTo>
                  <a:pt x="0" y="0"/>
                </a:moveTo>
                <a:lnTo>
                  <a:pt x="5006850" y="0"/>
                </a:lnTo>
                <a:lnTo>
                  <a:pt x="5006850" y="4296271"/>
                </a:lnTo>
                <a:lnTo>
                  <a:pt x="0" y="4296271"/>
                </a:lnTo>
                <a:lnTo>
                  <a:pt x="0" y="0"/>
                </a:lnTo>
                <a:close/>
              </a:path>
            </a:pathLst>
          </a:custGeom>
          <a:blipFill>
            <a:blip r:embed="rId5"/>
            <a:stretch>
              <a:fillRect l="0" t="0" r="0" b="0"/>
            </a:stretch>
          </a:blipFill>
        </p:spPr>
      </p:sp>
      <p:sp>
        <p:nvSpPr>
          <p:cNvPr name="Freeform 6" id="6"/>
          <p:cNvSpPr/>
          <p:nvPr/>
        </p:nvSpPr>
        <p:spPr>
          <a:xfrm flipH="false" flipV="false" rot="0">
            <a:off x="14769970" y="0"/>
            <a:ext cx="3705944" cy="3224936"/>
          </a:xfrm>
          <a:custGeom>
            <a:avLst/>
            <a:gdLst/>
            <a:ahLst/>
            <a:cxnLst/>
            <a:rect r="r" b="b" t="t" l="l"/>
            <a:pathLst>
              <a:path h="3224936" w="3705944">
                <a:moveTo>
                  <a:pt x="0" y="0"/>
                </a:moveTo>
                <a:lnTo>
                  <a:pt x="3705943" y="0"/>
                </a:lnTo>
                <a:lnTo>
                  <a:pt x="3705943" y="3224936"/>
                </a:lnTo>
                <a:lnTo>
                  <a:pt x="0" y="3224936"/>
                </a:lnTo>
                <a:lnTo>
                  <a:pt x="0" y="0"/>
                </a:lnTo>
                <a:close/>
              </a:path>
            </a:pathLst>
          </a:custGeom>
          <a:blipFill>
            <a:blip r:embed="rId6"/>
            <a:stretch>
              <a:fillRect l="0" t="0" r="0" b="0"/>
            </a:stretch>
          </a:blipFill>
        </p:spPr>
      </p:sp>
      <p:sp>
        <p:nvSpPr>
          <p:cNvPr name="Freeform 7" id="7"/>
          <p:cNvSpPr/>
          <p:nvPr/>
        </p:nvSpPr>
        <p:spPr>
          <a:xfrm flipH="false" flipV="false" rot="0">
            <a:off x="10200399" y="5822280"/>
            <a:ext cx="8275514" cy="4722618"/>
          </a:xfrm>
          <a:custGeom>
            <a:avLst/>
            <a:gdLst/>
            <a:ahLst/>
            <a:cxnLst/>
            <a:rect r="r" b="b" t="t" l="l"/>
            <a:pathLst>
              <a:path h="4722618" w="8275514">
                <a:moveTo>
                  <a:pt x="0" y="0"/>
                </a:moveTo>
                <a:lnTo>
                  <a:pt x="8275514" y="0"/>
                </a:lnTo>
                <a:lnTo>
                  <a:pt x="8275514" y="4722618"/>
                </a:lnTo>
                <a:lnTo>
                  <a:pt x="0" y="4722618"/>
                </a:lnTo>
                <a:lnTo>
                  <a:pt x="0" y="0"/>
                </a:lnTo>
                <a:close/>
              </a:path>
            </a:pathLst>
          </a:custGeom>
          <a:blipFill>
            <a:blip r:embed="rId7"/>
            <a:stretch>
              <a:fillRect l="0" t="0" r="0" b="0"/>
            </a:stretch>
          </a:blipFill>
        </p:spPr>
      </p:sp>
      <p:sp>
        <p:nvSpPr>
          <p:cNvPr name="Freeform 8" id="8"/>
          <p:cNvSpPr/>
          <p:nvPr/>
        </p:nvSpPr>
        <p:spPr>
          <a:xfrm flipH="false" flipV="false" rot="0">
            <a:off x="2413900" y="2014605"/>
            <a:ext cx="6287194" cy="525392"/>
          </a:xfrm>
          <a:custGeom>
            <a:avLst/>
            <a:gdLst/>
            <a:ahLst/>
            <a:cxnLst/>
            <a:rect r="r" b="b" t="t" l="l"/>
            <a:pathLst>
              <a:path h="525392" w="6287194">
                <a:moveTo>
                  <a:pt x="0" y="0"/>
                </a:moveTo>
                <a:lnTo>
                  <a:pt x="6287194" y="0"/>
                </a:lnTo>
                <a:lnTo>
                  <a:pt x="6287194" y="525393"/>
                </a:lnTo>
                <a:lnTo>
                  <a:pt x="0" y="525393"/>
                </a:lnTo>
                <a:lnTo>
                  <a:pt x="0" y="0"/>
                </a:lnTo>
                <a:close/>
              </a:path>
            </a:pathLst>
          </a:custGeom>
          <a:blipFill>
            <a:blip r:embed="rId8"/>
            <a:stretch>
              <a:fillRect l="0" t="0" r="0" b="0"/>
            </a:stretch>
          </a:blipFill>
        </p:spPr>
      </p:sp>
      <p:sp>
        <p:nvSpPr>
          <p:cNvPr name="TextBox 9" id="9"/>
          <p:cNvSpPr txBox="true"/>
          <p:nvPr/>
        </p:nvSpPr>
        <p:spPr>
          <a:xfrm rot="0">
            <a:off x="2687249" y="570639"/>
            <a:ext cx="4772816" cy="674018"/>
          </a:xfrm>
          <a:prstGeom prst="rect">
            <a:avLst/>
          </a:prstGeom>
        </p:spPr>
        <p:txBody>
          <a:bodyPr anchor="t" rtlCol="false" tIns="0" lIns="0" bIns="0" rIns="0">
            <a:spAutoFit/>
          </a:bodyPr>
          <a:lstStyle/>
          <a:p>
            <a:pPr algn="l">
              <a:lnSpc>
                <a:spcPts val="5509"/>
              </a:lnSpc>
            </a:pPr>
            <a:r>
              <a:rPr lang="en-US" b="true" sz="3672" spc="1468">
                <a:solidFill>
                  <a:srgbClr val="304437"/>
                </a:solidFill>
                <a:latin typeface="Klein Heavy"/>
                <a:ea typeface="Klein Heavy"/>
                <a:cs typeface="Klein Heavy"/>
                <a:sym typeface="Klein Heavy"/>
              </a:rPr>
              <a:t>MY STORY</a:t>
            </a:r>
          </a:p>
        </p:txBody>
      </p:sp>
      <p:sp>
        <p:nvSpPr>
          <p:cNvPr name="TextBox 10" id="10"/>
          <p:cNvSpPr txBox="true"/>
          <p:nvPr/>
        </p:nvSpPr>
        <p:spPr>
          <a:xfrm rot="0">
            <a:off x="2621678" y="1235600"/>
            <a:ext cx="8901422" cy="1106965"/>
          </a:xfrm>
          <a:prstGeom prst="rect">
            <a:avLst/>
          </a:prstGeom>
        </p:spPr>
        <p:txBody>
          <a:bodyPr anchor="t" rtlCol="false" tIns="0" lIns="0" bIns="0" rIns="0">
            <a:spAutoFit/>
          </a:bodyPr>
          <a:lstStyle/>
          <a:p>
            <a:pPr algn="l">
              <a:lnSpc>
                <a:spcPts val="8263"/>
              </a:lnSpc>
            </a:pPr>
            <a:r>
              <a:rPr lang="en-US" b="true" sz="8263" spc="-411">
                <a:solidFill>
                  <a:srgbClr val="03160E"/>
                </a:solidFill>
                <a:latin typeface="Klein Heavy"/>
                <a:ea typeface="Klein Heavy"/>
                <a:cs typeface="Klein Heavy"/>
                <a:sym typeface="Klein Heavy"/>
              </a:rPr>
              <a:t>ENCOUNTER</a:t>
            </a:r>
          </a:p>
        </p:txBody>
      </p:sp>
      <p:sp>
        <p:nvSpPr>
          <p:cNvPr name="TextBox 11" id="11"/>
          <p:cNvSpPr txBox="true"/>
          <p:nvPr/>
        </p:nvSpPr>
        <p:spPr>
          <a:xfrm rot="0">
            <a:off x="2187820" y="2958688"/>
            <a:ext cx="3062723" cy="4703396"/>
          </a:xfrm>
          <a:prstGeom prst="rect">
            <a:avLst/>
          </a:prstGeom>
        </p:spPr>
        <p:txBody>
          <a:bodyPr anchor="t" rtlCol="false" tIns="0" lIns="0" bIns="0" rIns="0">
            <a:spAutoFit/>
          </a:bodyPr>
          <a:lstStyle/>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LOVED</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ACCEPTED</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FORGIVEN</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SET FREE</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RESTORED</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SAFE</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KNOWN</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VALUED</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HOPEFUL</a:t>
            </a:r>
          </a:p>
        </p:txBody>
      </p:sp>
      <p:sp>
        <p:nvSpPr>
          <p:cNvPr name="Freeform 12" id="12"/>
          <p:cNvSpPr/>
          <p:nvPr/>
        </p:nvSpPr>
        <p:spPr>
          <a:xfrm flipH="false" flipV="false" rot="0">
            <a:off x="5423416" y="3044413"/>
            <a:ext cx="229572" cy="5586245"/>
          </a:xfrm>
          <a:custGeom>
            <a:avLst/>
            <a:gdLst/>
            <a:ahLst/>
            <a:cxnLst/>
            <a:rect r="r" b="b" t="t" l="l"/>
            <a:pathLst>
              <a:path h="5586245" w="229572">
                <a:moveTo>
                  <a:pt x="0" y="0"/>
                </a:moveTo>
                <a:lnTo>
                  <a:pt x="229572" y="0"/>
                </a:lnTo>
                <a:lnTo>
                  <a:pt x="229572" y="5586246"/>
                </a:lnTo>
                <a:lnTo>
                  <a:pt x="0" y="5586246"/>
                </a:lnTo>
                <a:lnTo>
                  <a:pt x="0" y="0"/>
                </a:lnTo>
                <a:close/>
              </a:path>
            </a:pathLst>
          </a:custGeom>
          <a:blipFill>
            <a:blip r:embed="rId9"/>
            <a:stretch>
              <a:fillRect l="0" t="0" r="0" b="0"/>
            </a:stretch>
          </a:blipFill>
        </p:spPr>
      </p:sp>
      <p:sp>
        <p:nvSpPr>
          <p:cNvPr name="TextBox 13" id="13"/>
          <p:cNvSpPr txBox="true"/>
          <p:nvPr/>
        </p:nvSpPr>
        <p:spPr>
          <a:xfrm rot="0">
            <a:off x="5825861" y="2928176"/>
            <a:ext cx="3987435" cy="4703396"/>
          </a:xfrm>
          <a:prstGeom prst="rect">
            <a:avLst/>
          </a:prstGeom>
        </p:spPr>
        <p:txBody>
          <a:bodyPr anchor="t" rtlCol="false" tIns="0" lIns="0" bIns="0" rIns="0">
            <a:spAutoFit/>
          </a:bodyPr>
          <a:lstStyle/>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PEACEFUL</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LESS ANXIOUS</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GIVEN PURPOSE</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STRENGTHENED</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MORE CONFIDENT</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NO LONGER ALONE</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RENEWED</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SECURE</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CARED FOR</a:t>
            </a:r>
          </a:p>
        </p:txBody>
      </p:sp>
      <p:sp>
        <p:nvSpPr>
          <p:cNvPr name="Freeform 14" id="14"/>
          <p:cNvSpPr/>
          <p:nvPr/>
        </p:nvSpPr>
        <p:spPr>
          <a:xfrm flipH="false" flipV="false" rot="0">
            <a:off x="9986170" y="3044413"/>
            <a:ext cx="229572" cy="5586245"/>
          </a:xfrm>
          <a:custGeom>
            <a:avLst/>
            <a:gdLst/>
            <a:ahLst/>
            <a:cxnLst/>
            <a:rect r="r" b="b" t="t" l="l"/>
            <a:pathLst>
              <a:path h="5586245" w="229572">
                <a:moveTo>
                  <a:pt x="0" y="0"/>
                </a:moveTo>
                <a:lnTo>
                  <a:pt x="229571" y="0"/>
                </a:lnTo>
                <a:lnTo>
                  <a:pt x="229571" y="5586246"/>
                </a:lnTo>
                <a:lnTo>
                  <a:pt x="0" y="5586246"/>
                </a:lnTo>
                <a:lnTo>
                  <a:pt x="0" y="0"/>
                </a:lnTo>
                <a:close/>
              </a:path>
            </a:pathLst>
          </a:custGeom>
          <a:blipFill>
            <a:blip r:embed="rId10"/>
            <a:stretch>
              <a:fillRect l="0" t="0" r="0" b="0"/>
            </a:stretch>
          </a:blipFill>
        </p:spPr>
      </p:sp>
      <p:sp>
        <p:nvSpPr>
          <p:cNvPr name="TextBox 15" id="15"/>
          <p:cNvSpPr txBox="true"/>
          <p:nvPr/>
        </p:nvSpPr>
        <p:spPr>
          <a:xfrm rot="0">
            <a:off x="10388615" y="2928176"/>
            <a:ext cx="4126427" cy="4703396"/>
          </a:xfrm>
          <a:prstGeom prst="rect">
            <a:avLst/>
          </a:prstGeom>
        </p:spPr>
        <p:txBody>
          <a:bodyPr anchor="t" rtlCol="false" tIns="0" lIns="0" bIns="0" rIns="0">
            <a:spAutoFit/>
          </a:bodyPr>
          <a:lstStyle/>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CHANGED</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RECONCILED</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EMPOWERED</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GIVEN A NEW START</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HEALED</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TRANSFORMED</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PART OF A FAMILY</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FILLED WITH JOY</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LIVING WITH HOPE</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859" y="0"/>
            <a:ext cx="18278283" cy="10287000"/>
          </a:xfrm>
          <a:custGeom>
            <a:avLst/>
            <a:gdLst/>
            <a:ahLst/>
            <a:cxnLst/>
            <a:rect r="r" b="b" t="t" l="l"/>
            <a:pathLst>
              <a:path h="10287000" w="18278283">
                <a:moveTo>
                  <a:pt x="0" y="0"/>
                </a:moveTo>
                <a:lnTo>
                  <a:pt x="18278282" y="0"/>
                </a:lnTo>
                <a:lnTo>
                  <a:pt x="18278282" y="10287000"/>
                </a:lnTo>
                <a:lnTo>
                  <a:pt x="0" y="10287000"/>
                </a:lnTo>
                <a:lnTo>
                  <a:pt x="0" y="0"/>
                </a:lnTo>
                <a:close/>
              </a:path>
            </a:pathLst>
          </a:custGeom>
          <a:blipFill>
            <a:blip r:embed="rId2"/>
            <a:stretch>
              <a:fillRect l="0" t="0" r="0" b="0"/>
            </a:stretch>
          </a:blipFill>
        </p:spPr>
      </p:sp>
      <p:sp>
        <p:nvSpPr>
          <p:cNvPr name="Freeform 3" id="3"/>
          <p:cNvSpPr/>
          <p:nvPr/>
        </p:nvSpPr>
        <p:spPr>
          <a:xfrm flipH="false" flipV="false" rot="0">
            <a:off x="-433668" y="-19058"/>
            <a:ext cx="2847568" cy="8630659"/>
          </a:xfrm>
          <a:custGeom>
            <a:avLst/>
            <a:gdLst/>
            <a:ahLst/>
            <a:cxnLst/>
            <a:rect r="r" b="b" t="t" l="l"/>
            <a:pathLst>
              <a:path h="8630659" w="2847568">
                <a:moveTo>
                  <a:pt x="0" y="0"/>
                </a:moveTo>
                <a:lnTo>
                  <a:pt x="2847568" y="0"/>
                </a:lnTo>
                <a:lnTo>
                  <a:pt x="2847568" y="8630658"/>
                </a:lnTo>
                <a:lnTo>
                  <a:pt x="0" y="8630658"/>
                </a:lnTo>
                <a:lnTo>
                  <a:pt x="0" y="0"/>
                </a:lnTo>
                <a:close/>
              </a:path>
            </a:pathLst>
          </a:custGeom>
          <a:blipFill>
            <a:blip r:embed="rId3"/>
            <a:stretch>
              <a:fillRect l="0" t="0" r="0" b="0"/>
            </a:stretch>
          </a:blipFill>
        </p:spPr>
      </p:sp>
      <p:sp>
        <p:nvSpPr>
          <p:cNvPr name="Freeform 4" id="4"/>
          <p:cNvSpPr/>
          <p:nvPr/>
        </p:nvSpPr>
        <p:spPr>
          <a:xfrm flipH="false" flipV="false" rot="0">
            <a:off x="-1341541" y="8183589"/>
            <a:ext cx="4143223" cy="2579949"/>
          </a:xfrm>
          <a:custGeom>
            <a:avLst/>
            <a:gdLst/>
            <a:ahLst/>
            <a:cxnLst/>
            <a:rect r="r" b="b" t="t" l="l"/>
            <a:pathLst>
              <a:path h="2579949" w="4143223">
                <a:moveTo>
                  <a:pt x="0" y="0"/>
                </a:moveTo>
                <a:lnTo>
                  <a:pt x="4143223" y="0"/>
                </a:lnTo>
                <a:lnTo>
                  <a:pt x="4143223" y="2579949"/>
                </a:lnTo>
                <a:lnTo>
                  <a:pt x="0" y="2579949"/>
                </a:lnTo>
                <a:lnTo>
                  <a:pt x="0" y="0"/>
                </a:lnTo>
                <a:close/>
              </a:path>
            </a:pathLst>
          </a:custGeom>
          <a:blipFill>
            <a:blip r:embed="rId4"/>
            <a:stretch>
              <a:fillRect l="0" t="0" r="0" b="0"/>
            </a:stretch>
          </a:blipFill>
        </p:spPr>
      </p:sp>
      <p:sp>
        <p:nvSpPr>
          <p:cNvPr name="Freeform 5" id="5"/>
          <p:cNvSpPr/>
          <p:nvPr/>
        </p:nvSpPr>
        <p:spPr>
          <a:xfrm flipH="false" flipV="false" rot="0">
            <a:off x="13276291" y="0"/>
            <a:ext cx="5006850" cy="4296271"/>
          </a:xfrm>
          <a:custGeom>
            <a:avLst/>
            <a:gdLst/>
            <a:ahLst/>
            <a:cxnLst/>
            <a:rect r="r" b="b" t="t" l="l"/>
            <a:pathLst>
              <a:path h="4296271" w="5006850">
                <a:moveTo>
                  <a:pt x="0" y="0"/>
                </a:moveTo>
                <a:lnTo>
                  <a:pt x="5006850" y="0"/>
                </a:lnTo>
                <a:lnTo>
                  <a:pt x="5006850" y="4296271"/>
                </a:lnTo>
                <a:lnTo>
                  <a:pt x="0" y="4296271"/>
                </a:lnTo>
                <a:lnTo>
                  <a:pt x="0" y="0"/>
                </a:lnTo>
                <a:close/>
              </a:path>
            </a:pathLst>
          </a:custGeom>
          <a:blipFill>
            <a:blip r:embed="rId5"/>
            <a:stretch>
              <a:fillRect l="0" t="0" r="0" b="0"/>
            </a:stretch>
          </a:blipFill>
        </p:spPr>
      </p:sp>
      <p:sp>
        <p:nvSpPr>
          <p:cNvPr name="Freeform 6" id="6"/>
          <p:cNvSpPr/>
          <p:nvPr/>
        </p:nvSpPr>
        <p:spPr>
          <a:xfrm flipH="false" flipV="false" rot="0">
            <a:off x="14769970" y="0"/>
            <a:ext cx="3705944" cy="3224936"/>
          </a:xfrm>
          <a:custGeom>
            <a:avLst/>
            <a:gdLst/>
            <a:ahLst/>
            <a:cxnLst/>
            <a:rect r="r" b="b" t="t" l="l"/>
            <a:pathLst>
              <a:path h="3224936" w="3705944">
                <a:moveTo>
                  <a:pt x="0" y="0"/>
                </a:moveTo>
                <a:lnTo>
                  <a:pt x="3705943" y="0"/>
                </a:lnTo>
                <a:lnTo>
                  <a:pt x="3705943" y="3224936"/>
                </a:lnTo>
                <a:lnTo>
                  <a:pt x="0" y="3224936"/>
                </a:lnTo>
                <a:lnTo>
                  <a:pt x="0" y="0"/>
                </a:lnTo>
                <a:close/>
              </a:path>
            </a:pathLst>
          </a:custGeom>
          <a:blipFill>
            <a:blip r:embed="rId6"/>
            <a:stretch>
              <a:fillRect l="0" t="0" r="0" b="0"/>
            </a:stretch>
          </a:blipFill>
        </p:spPr>
      </p:sp>
      <p:sp>
        <p:nvSpPr>
          <p:cNvPr name="Freeform 7" id="7"/>
          <p:cNvSpPr/>
          <p:nvPr/>
        </p:nvSpPr>
        <p:spPr>
          <a:xfrm flipH="false" flipV="false" rot="0">
            <a:off x="10200399" y="5822280"/>
            <a:ext cx="8275514" cy="4722618"/>
          </a:xfrm>
          <a:custGeom>
            <a:avLst/>
            <a:gdLst/>
            <a:ahLst/>
            <a:cxnLst/>
            <a:rect r="r" b="b" t="t" l="l"/>
            <a:pathLst>
              <a:path h="4722618" w="8275514">
                <a:moveTo>
                  <a:pt x="0" y="0"/>
                </a:moveTo>
                <a:lnTo>
                  <a:pt x="8275514" y="0"/>
                </a:lnTo>
                <a:lnTo>
                  <a:pt x="8275514" y="4722618"/>
                </a:lnTo>
                <a:lnTo>
                  <a:pt x="0" y="4722618"/>
                </a:lnTo>
                <a:lnTo>
                  <a:pt x="0" y="0"/>
                </a:lnTo>
                <a:close/>
              </a:path>
            </a:pathLst>
          </a:custGeom>
          <a:blipFill>
            <a:blip r:embed="rId7"/>
            <a:stretch>
              <a:fillRect l="0" t="0" r="0" b="0"/>
            </a:stretch>
          </a:blipFill>
        </p:spPr>
      </p:sp>
      <p:sp>
        <p:nvSpPr>
          <p:cNvPr name="Freeform 8" id="8"/>
          <p:cNvSpPr/>
          <p:nvPr/>
        </p:nvSpPr>
        <p:spPr>
          <a:xfrm flipH="false" flipV="false" rot="0">
            <a:off x="2413900" y="2014605"/>
            <a:ext cx="6287194" cy="525392"/>
          </a:xfrm>
          <a:custGeom>
            <a:avLst/>
            <a:gdLst/>
            <a:ahLst/>
            <a:cxnLst/>
            <a:rect r="r" b="b" t="t" l="l"/>
            <a:pathLst>
              <a:path h="525392" w="6287194">
                <a:moveTo>
                  <a:pt x="0" y="0"/>
                </a:moveTo>
                <a:lnTo>
                  <a:pt x="6287194" y="0"/>
                </a:lnTo>
                <a:lnTo>
                  <a:pt x="6287194" y="525393"/>
                </a:lnTo>
                <a:lnTo>
                  <a:pt x="0" y="525393"/>
                </a:lnTo>
                <a:lnTo>
                  <a:pt x="0" y="0"/>
                </a:lnTo>
                <a:close/>
              </a:path>
            </a:pathLst>
          </a:custGeom>
          <a:blipFill>
            <a:blip r:embed="rId8"/>
            <a:stretch>
              <a:fillRect l="0" t="0" r="0" b="0"/>
            </a:stretch>
          </a:blipFill>
        </p:spPr>
      </p:sp>
      <p:sp>
        <p:nvSpPr>
          <p:cNvPr name="TextBox 9" id="9"/>
          <p:cNvSpPr txBox="true"/>
          <p:nvPr/>
        </p:nvSpPr>
        <p:spPr>
          <a:xfrm rot="0">
            <a:off x="2687249" y="570639"/>
            <a:ext cx="4772816" cy="674018"/>
          </a:xfrm>
          <a:prstGeom prst="rect">
            <a:avLst/>
          </a:prstGeom>
        </p:spPr>
        <p:txBody>
          <a:bodyPr anchor="t" rtlCol="false" tIns="0" lIns="0" bIns="0" rIns="0">
            <a:spAutoFit/>
          </a:bodyPr>
          <a:lstStyle/>
          <a:p>
            <a:pPr algn="l">
              <a:lnSpc>
                <a:spcPts val="5509"/>
              </a:lnSpc>
            </a:pPr>
            <a:r>
              <a:rPr lang="en-US" b="true" sz="3672" spc="1468">
                <a:solidFill>
                  <a:srgbClr val="304437"/>
                </a:solidFill>
                <a:latin typeface="Klein Heavy"/>
                <a:ea typeface="Klein Heavy"/>
                <a:cs typeface="Klein Heavy"/>
                <a:sym typeface="Klein Heavy"/>
              </a:rPr>
              <a:t>MY STORY</a:t>
            </a:r>
          </a:p>
        </p:txBody>
      </p:sp>
      <p:sp>
        <p:nvSpPr>
          <p:cNvPr name="TextBox 10" id="10"/>
          <p:cNvSpPr txBox="true"/>
          <p:nvPr/>
        </p:nvSpPr>
        <p:spPr>
          <a:xfrm rot="0">
            <a:off x="2621678" y="1235600"/>
            <a:ext cx="8901422" cy="1106965"/>
          </a:xfrm>
          <a:prstGeom prst="rect">
            <a:avLst/>
          </a:prstGeom>
        </p:spPr>
        <p:txBody>
          <a:bodyPr anchor="t" rtlCol="false" tIns="0" lIns="0" bIns="0" rIns="0">
            <a:spAutoFit/>
          </a:bodyPr>
          <a:lstStyle/>
          <a:p>
            <a:pPr algn="l">
              <a:lnSpc>
                <a:spcPts val="8263"/>
              </a:lnSpc>
            </a:pPr>
            <a:r>
              <a:rPr lang="en-US" b="true" sz="8263" spc="-411">
                <a:solidFill>
                  <a:srgbClr val="03160E"/>
                </a:solidFill>
                <a:latin typeface="Klein Heavy"/>
                <a:ea typeface="Klein Heavy"/>
                <a:cs typeface="Klein Heavy"/>
                <a:sym typeface="Klein Heavy"/>
              </a:rPr>
              <a:t>AFTER</a:t>
            </a:r>
          </a:p>
        </p:txBody>
      </p:sp>
      <p:sp>
        <p:nvSpPr>
          <p:cNvPr name="TextBox 11" id="11"/>
          <p:cNvSpPr txBox="true"/>
          <p:nvPr/>
        </p:nvSpPr>
        <p:spPr>
          <a:xfrm rot="0">
            <a:off x="1274160" y="2958688"/>
            <a:ext cx="4149256" cy="5228132"/>
          </a:xfrm>
          <a:prstGeom prst="rect">
            <a:avLst/>
          </a:prstGeom>
        </p:spPr>
        <p:txBody>
          <a:bodyPr anchor="t" rtlCol="false" tIns="0" lIns="0" bIns="0" rIns="0">
            <a:spAutoFit/>
          </a:bodyPr>
          <a:lstStyle/>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OBEDIENT</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SURRENDERED</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LED BY HIS SPIRIT</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TRUSTING HIS PLAN</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HUMILITY</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FAITH-FILLED</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MORE LIKE JESUS</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SERVING OTHERS</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KINGDOM-MINDED</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DISCIPLINED</a:t>
            </a:r>
          </a:p>
        </p:txBody>
      </p:sp>
      <p:sp>
        <p:nvSpPr>
          <p:cNvPr name="Freeform 12" id="12"/>
          <p:cNvSpPr/>
          <p:nvPr/>
        </p:nvSpPr>
        <p:spPr>
          <a:xfrm flipH="false" flipV="false" rot="0">
            <a:off x="5423416" y="3044413"/>
            <a:ext cx="229572" cy="5586245"/>
          </a:xfrm>
          <a:custGeom>
            <a:avLst/>
            <a:gdLst/>
            <a:ahLst/>
            <a:cxnLst/>
            <a:rect r="r" b="b" t="t" l="l"/>
            <a:pathLst>
              <a:path h="5586245" w="229572">
                <a:moveTo>
                  <a:pt x="0" y="0"/>
                </a:moveTo>
                <a:lnTo>
                  <a:pt x="229572" y="0"/>
                </a:lnTo>
                <a:lnTo>
                  <a:pt x="229572" y="5586246"/>
                </a:lnTo>
                <a:lnTo>
                  <a:pt x="0" y="5586246"/>
                </a:lnTo>
                <a:lnTo>
                  <a:pt x="0" y="0"/>
                </a:lnTo>
                <a:close/>
              </a:path>
            </a:pathLst>
          </a:custGeom>
          <a:blipFill>
            <a:blip r:embed="rId9"/>
            <a:stretch>
              <a:fillRect l="0" t="0" r="0" b="0"/>
            </a:stretch>
          </a:blipFill>
        </p:spPr>
      </p:sp>
      <p:sp>
        <p:nvSpPr>
          <p:cNvPr name="TextBox 13" id="13"/>
          <p:cNvSpPr txBox="true"/>
          <p:nvPr/>
        </p:nvSpPr>
        <p:spPr>
          <a:xfrm rot="0">
            <a:off x="5825861" y="2928176"/>
            <a:ext cx="5950204" cy="5228132"/>
          </a:xfrm>
          <a:prstGeom prst="rect">
            <a:avLst/>
          </a:prstGeom>
        </p:spPr>
        <p:txBody>
          <a:bodyPr anchor="t" rtlCol="false" tIns="0" lIns="0" bIns="0" rIns="0">
            <a:spAutoFit/>
          </a:bodyPr>
          <a:lstStyle/>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LIVING WITH PURPOSE</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BRINGING HIS KINGDOM</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SPIRITUALLY GROWING</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WALKING IN FREEDOM</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FACING HARD THINGS</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PERSEVERING</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MAKING WISE CHOICES</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LOVING OTHERS WELL</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GENEROUS</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STEWARDING WHAT HE’S GIVEN</a:t>
            </a:r>
          </a:p>
        </p:txBody>
      </p:sp>
      <p:sp>
        <p:nvSpPr>
          <p:cNvPr name="Freeform 14" id="14"/>
          <p:cNvSpPr/>
          <p:nvPr/>
        </p:nvSpPr>
        <p:spPr>
          <a:xfrm flipH="false" flipV="false" rot="0">
            <a:off x="11950977" y="3044413"/>
            <a:ext cx="268836" cy="5586245"/>
          </a:xfrm>
          <a:custGeom>
            <a:avLst/>
            <a:gdLst/>
            <a:ahLst/>
            <a:cxnLst/>
            <a:rect r="r" b="b" t="t" l="l"/>
            <a:pathLst>
              <a:path h="5586245" w="268836">
                <a:moveTo>
                  <a:pt x="0" y="0"/>
                </a:moveTo>
                <a:lnTo>
                  <a:pt x="268836" y="0"/>
                </a:lnTo>
                <a:lnTo>
                  <a:pt x="268836" y="5586246"/>
                </a:lnTo>
                <a:lnTo>
                  <a:pt x="0" y="5586246"/>
                </a:lnTo>
                <a:lnTo>
                  <a:pt x="0" y="0"/>
                </a:lnTo>
                <a:close/>
              </a:path>
            </a:pathLst>
          </a:custGeom>
          <a:blipFill>
            <a:blip r:embed="rId10"/>
            <a:stretch>
              <a:fillRect l="0" t="-8551" r="0" b="-8551"/>
            </a:stretch>
          </a:blipFill>
        </p:spPr>
      </p:sp>
      <p:sp>
        <p:nvSpPr>
          <p:cNvPr name="TextBox 15" id="15"/>
          <p:cNvSpPr txBox="true"/>
          <p:nvPr/>
        </p:nvSpPr>
        <p:spPr>
          <a:xfrm rot="0">
            <a:off x="12422254" y="2928176"/>
            <a:ext cx="4832188" cy="5228132"/>
          </a:xfrm>
          <a:prstGeom prst="rect">
            <a:avLst/>
          </a:prstGeom>
        </p:spPr>
        <p:txBody>
          <a:bodyPr anchor="t" rtlCol="false" tIns="0" lIns="0" bIns="0" rIns="0">
            <a:spAutoFit/>
          </a:bodyPr>
          <a:lstStyle/>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BOLD IN FAITH</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PEACE IN THE UNKNOWN</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JOY IN THE EVERYDAY</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ENDURANCE</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HOPE-FILLED</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FORGIVING</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COMPASSIONATE</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FOCUSED</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MULTIPLYING</a:t>
            </a:r>
          </a:p>
          <a:p>
            <a:pPr algn="l" marL="594700" indent="-297350" lvl="1">
              <a:lnSpc>
                <a:spcPts val="4131"/>
              </a:lnSpc>
              <a:buFont typeface="Arial"/>
              <a:buChar char="•"/>
            </a:pPr>
            <a:r>
              <a:rPr lang="en-US" b="true" sz="2754" spc="-137">
                <a:solidFill>
                  <a:srgbClr val="304437"/>
                </a:solidFill>
                <a:latin typeface="Muli Bold"/>
                <a:ea typeface="Muli Bold"/>
                <a:cs typeface="Muli Bold"/>
                <a:sym typeface="Muli Bold"/>
              </a:rPr>
              <a:t>LEAVING A LEGACY</a:t>
            </a:r>
          </a:p>
        </p:txBody>
      </p:sp>
    </p:spTree>
  </p:cSld>
  <p:clrMapOvr>
    <a:masterClrMapping/>
  </p:clrMapOvr>
</p:sld>
</file>

<file path=ppt/slides/slide2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DAHZPkc2tcs</dc:identifier>
  <dcterms:modified xsi:type="dcterms:W3CDTF">2011-08-01T06:04:30Z</dcterms:modified>
  <cp:revision>1</cp:revision>
  <dc:title>Sermon - Seeking First the Kingdom</dc:title>
</cp:coreProperties>
</file>