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6"/>
  </p:notesMasterIdLst>
  <p:sldIdLst>
    <p:sldId id="514" r:id="rId3"/>
    <p:sldId id="507" r:id="rId4"/>
    <p:sldId id="258" r:id="rId5"/>
    <p:sldId id="341" r:id="rId6"/>
    <p:sldId id="442" r:id="rId7"/>
    <p:sldId id="486" r:id="rId8"/>
    <p:sldId id="439" r:id="rId9"/>
    <p:sldId id="471" r:id="rId10"/>
    <p:sldId id="479" r:id="rId11"/>
    <p:sldId id="488" r:id="rId12"/>
    <p:sldId id="492" r:id="rId13"/>
    <p:sldId id="493" r:id="rId14"/>
    <p:sldId id="487" r:id="rId15"/>
    <p:sldId id="466" r:id="rId16"/>
    <p:sldId id="510" r:id="rId17"/>
    <p:sldId id="490" r:id="rId18"/>
    <p:sldId id="494" r:id="rId19"/>
    <p:sldId id="491" r:id="rId20"/>
    <p:sldId id="495" r:id="rId21"/>
    <p:sldId id="496" r:id="rId22"/>
    <p:sldId id="497" r:id="rId23"/>
    <p:sldId id="498" r:id="rId24"/>
    <p:sldId id="499" r:id="rId25"/>
    <p:sldId id="441" r:id="rId26"/>
    <p:sldId id="500" r:id="rId27"/>
    <p:sldId id="480" r:id="rId28"/>
    <p:sldId id="501" r:id="rId29"/>
    <p:sldId id="502" r:id="rId30"/>
    <p:sldId id="503" r:id="rId31"/>
    <p:sldId id="467" r:id="rId32"/>
    <p:sldId id="468" r:id="rId33"/>
    <p:sldId id="469" r:id="rId34"/>
    <p:sldId id="504" r:id="rId35"/>
    <p:sldId id="455" r:id="rId36"/>
    <p:sldId id="505" r:id="rId37"/>
    <p:sldId id="506" r:id="rId38"/>
    <p:sldId id="509" r:id="rId39"/>
    <p:sldId id="511" r:id="rId40"/>
    <p:sldId id="458" r:id="rId41"/>
    <p:sldId id="473" r:id="rId42"/>
    <p:sldId id="474" r:id="rId43"/>
    <p:sldId id="475" r:id="rId44"/>
    <p:sldId id="476" r:id="rId45"/>
    <p:sldId id="508" r:id="rId46"/>
    <p:sldId id="512" r:id="rId47"/>
    <p:sldId id="513" r:id="rId48"/>
    <p:sldId id="472" r:id="rId49"/>
    <p:sldId id="477" r:id="rId50"/>
    <p:sldId id="460" r:id="rId51"/>
    <p:sldId id="464" r:id="rId52"/>
    <p:sldId id="478" r:id="rId53"/>
    <p:sldId id="443" r:id="rId54"/>
    <p:sldId id="355"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9AE493-BCCE-4B0A-9DAF-6C092A9ED719}" v="6" dt="2026-06-19T00:54:41.8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67" autoAdjust="0"/>
  </p:normalViewPr>
  <p:slideViewPr>
    <p:cSldViewPr snapToGrid="0">
      <p:cViewPr varScale="1">
        <p:scale>
          <a:sx n="54" d="100"/>
          <a:sy n="54" d="100"/>
        </p:scale>
        <p:origin x="400" y="60"/>
      </p:cViewPr>
      <p:guideLst/>
    </p:cSldViewPr>
  </p:slideViewPr>
  <p:outlineViewPr>
    <p:cViewPr>
      <p:scale>
        <a:sx n="33" d="100"/>
        <a:sy n="33" d="100"/>
      </p:scale>
      <p:origin x="0" y="-832"/>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61" Type="http://schemas.microsoft.com/office/2016/11/relationships/changesInfo" Target="changesInfos/changesInfo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 Fang" userId="a349bf32b3c98127" providerId="LiveId" clId="{A21441A6-B656-4DEE-8F71-47ECCF459B70}"/>
    <pc:docChg chg="modSld">
      <pc:chgData name="R Fang" userId="a349bf32b3c98127" providerId="LiveId" clId="{A21441A6-B656-4DEE-8F71-47ECCF459B70}" dt="2026-06-19T05:25:12.037" v="5" actId="115"/>
      <pc:docMkLst>
        <pc:docMk/>
      </pc:docMkLst>
      <pc:sldChg chg="addSp modSp mod">
        <pc:chgData name="R Fang" userId="a349bf32b3c98127" providerId="LiveId" clId="{A21441A6-B656-4DEE-8F71-47ECCF459B70}" dt="2026-06-19T05:25:12.037" v="5" actId="115"/>
        <pc:sldMkLst>
          <pc:docMk/>
          <pc:sldMk cId="1672710418" sldId="507"/>
        </pc:sldMkLst>
        <pc:spChg chg="mod">
          <ac:chgData name="R Fang" userId="a349bf32b3c98127" providerId="LiveId" clId="{A21441A6-B656-4DEE-8F71-47ECCF459B70}" dt="2026-06-19T05:25:12.037" v="5" actId="115"/>
          <ac:spMkLst>
            <pc:docMk/>
            <pc:sldMk cId="1672710418" sldId="507"/>
            <ac:spMk id="2" creationId="{8D78EDEA-A28E-7280-7AE2-F5DEB89DF0A9}"/>
          </ac:spMkLst>
        </pc:spChg>
        <pc:picChg chg="add mod">
          <ac:chgData name="R Fang" userId="a349bf32b3c98127" providerId="LiveId" clId="{A21441A6-B656-4DEE-8F71-47ECCF459B70}" dt="2026-06-19T05:24:35.686" v="2" actId="1076"/>
          <ac:picMkLst>
            <pc:docMk/>
            <pc:sldMk cId="1672710418" sldId="507"/>
            <ac:picMk id="5" creationId="{6CFA4BBD-AF51-4942-17F7-F4D9B9C68FC3}"/>
          </ac:picMkLst>
        </pc:picChg>
      </pc:sldChg>
      <pc:sldChg chg="modSp mod">
        <pc:chgData name="R Fang" userId="a349bf32b3c98127" providerId="LiveId" clId="{A21441A6-B656-4DEE-8F71-47ECCF459B70}" dt="2026-06-19T05:24:41.789" v="3" actId="1076"/>
        <pc:sldMkLst>
          <pc:docMk/>
          <pc:sldMk cId="3219216090" sldId="514"/>
        </pc:sldMkLst>
        <pc:picChg chg="mod">
          <ac:chgData name="R Fang" userId="a349bf32b3c98127" providerId="LiveId" clId="{A21441A6-B656-4DEE-8F71-47ECCF459B70}" dt="2026-06-19T05:24:41.789" v="3" actId="1076"/>
          <ac:picMkLst>
            <pc:docMk/>
            <pc:sldMk cId="3219216090" sldId="514"/>
            <ac:picMk id="5" creationId="{3BADF564-5345-1DAA-A9BA-E334CCC860E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59B554-4E73-4273-B88D-7A22BD17D901}" type="datetimeFigureOut">
              <a:rPr lang="en-AU" smtClean="0"/>
              <a:t>19/06/2026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CF69F0-0C45-41DD-961B-DBBF0573BAEE}" type="slidenum">
              <a:rPr lang="en-AU" smtClean="0"/>
              <a:t>‹#›</a:t>
            </a:fld>
            <a:endParaRPr lang="en-AU"/>
          </a:p>
        </p:txBody>
      </p:sp>
    </p:spTree>
    <p:extLst>
      <p:ext uri="{BB962C8B-B14F-4D97-AF65-F5344CB8AC3E}">
        <p14:creationId xmlns:p14="http://schemas.microsoft.com/office/powerpoint/2010/main" val="318195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DCF69F0-0C45-41DD-961B-DBBF0573BAEE}" type="slidenum">
              <a:rPr lang="en-AU" smtClean="0"/>
              <a:t>3</a:t>
            </a:fld>
            <a:endParaRPr lang="en-AU" dirty="0"/>
          </a:p>
        </p:txBody>
      </p:sp>
    </p:spTree>
    <p:extLst>
      <p:ext uri="{BB962C8B-B14F-4D97-AF65-F5344CB8AC3E}">
        <p14:creationId xmlns:p14="http://schemas.microsoft.com/office/powerpoint/2010/main" val="2375487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10F3B-C621-5104-DCC9-80F1A86C34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91A980-8A07-0639-2BDA-73DD875EE7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11977B-D848-5A66-1A1B-DEFE7AA0F9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2D3129-D5EB-4251-8CA1-030974BA5C4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7325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D6DED-61BB-075A-8521-79EDE0145A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2C9003-63DC-1F3B-543A-E102D74FA5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CF0028-0445-3968-19A4-5D0A9258334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AC96DF-47BF-D8C5-1671-AD2D10C1BAA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921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C9A0F-AD70-FD0E-7960-2E2C47A52D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588F6C-7D6C-C726-ADEA-A79DA0B525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41A0C9-1F18-EC5C-FFD5-E9FE31B5E0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C12853-2070-99B1-5A93-38742962FBD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6709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81007-DCAD-3FA0-1466-5ED1A2572F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4597E1-E86D-FC91-8CC8-8727799C8B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23342B-691B-248E-0071-3DD910C5C7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E049A8-6A03-D655-7C3D-DE80A7CBDC6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8109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84B25-411B-E1B5-E1C5-7301570AEF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B182DA-BA8A-7163-76E0-70C8240FF0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25F943-56C6-5503-E41A-8CF364FCEB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9DC2C2-BFD9-6D9C-CA54-D75B046D2DE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9896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AFC43-E124-E429-4B59-CC3C6C5CD2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4874B5-D55C-F1B0-757C-5438E5417A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D2CC3E-2C4F-DD65-5B49-84CF31DE440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AD903C-E9EB-CD65-D4AB-1E06D3BBA56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7616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2B1DE-D243-708F-6BE0-3804EFFD06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6F9C6B-5415-576E-1FD7-5F8EE8A346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090A3A-6439-623D-5C27-BBC7D9249D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0390F8-FFE1-9C38-872E-A10AF151228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3400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19779-198E-A560-419D-5038D4C545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3EE700-71EF-3D22-937A-BE3E62D04E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304286-E83D-B2BA-EA21-549E8F36D2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46FF8A-772C-9EBC-8621-E6A7548B163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8441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39991-E7CC-6AAE-515E-0CF739891F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1F3B73-A110-E4C6-3312-7A4D1775A5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0538DB-ED4A-602D-0B32-7F7D2F65A9B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51F019-A28F-EC9E-5FB9-41E53C480C5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812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BA8B2-B87B-D558-796B-77C5341501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A9BD0A-17A7-D929-DA27-BBDA37F4B3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09390F-CBFC-59E9-7601-97D1A8E39E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63D65E-5143-C266-E072-FDFD5E1F467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2432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64802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980DF-52EF-DA72-C5F7-F681DAB40C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ADEC47-3607-3A28-AF54-001DF6F13F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CB6FB2-4647-3F9D-7672-25408819355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DC803A-C4C3-7E2F-1181-C5365400FAA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7797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32163-6D1D-C803-244D-ECBF241235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DD5A6F-B495-94EE-3F4C-5D28432ACC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C5B4B1-EC6F-B23F-14E3-D435AF8BB9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0B5AC5-2613-7833-9407-C75FFCE306A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71277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34298-4396-51D7-0C3A-1C6438DDF2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ED0096-9E8B-A156-A683-308AFFBCF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3FB75B-20C9-1376-A6B0-EA2F48100A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32A24C-1498-79F4-3B8A-59B57D0B555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94615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6C571-5C93-EFB8-82DD-F33F310D87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40860A-B063-2883-F7AD-2D4460FD5B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5572DE-B109-D1C1-8F3E-5DE88CF6D48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8B7ACE-1440-3D09-9A55-82E451239CC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03210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CDE8D-D06A-1911-21BC-06257CF4FB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116CFF-F3CF-EB93-3143-C9BD65DE23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D27E63-1594-7898-2682-11AE6F7707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3EDB8D-D84B-F665-2A5F-3DC31ECFFF1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76099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F6884-4113-2DF6-1B59-8F5A67920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EFB455-A06C-4875-D535-2B16711982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595048-935F-DDF7-CC77-E274C02AF8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DCD6C2-E7A5-5E20-EE3E-427AA070CA4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9258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F77B9-2AE4-7F9D-9BD1-BB9CEA99E8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2202FC-71B8-E62D-4A95-3511E23931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15D15E-0C25-C79C-5DA3-ABA1D388C2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223252-C5B8-76AF-DD3E-374F1C48DB8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98936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CE8FD-F1C2-9BEC-39D2-8D7A888DB0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AEAB1F-435F-29A4-5BFF-4074560578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72B895-C666-D2EB-CFFE-22711ED320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D03AA2-7553-0F09-B9A0-D646B509A88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97011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DCF69F0-0C45-41DD-961B-DBBF0573BAEE}" type="slidenum">
              <a:rPr lang="en-AU" smtClean="0"/>
              <a:t>36</a:t>
            </a:fld>
            <a:endParaRPr lang="en-AU" dirty="0"/>
          </a:p>
        </p:txBody>
      </p:sp>
    </p:spTree>
    <p:extLst>
      <p:ext uri="{BB962C8B-B14F-4D97-AF65-F5344CB8AC3E}">
        <p14:creationId xmlns:p14="http://schemas.microsoft.com/office/powerpoint/2010/main" val="24645463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1D01D-71AB-96C3-E442-4CA2E7DF72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78B48B-039A-42DC-BA5E-B92BE4DC60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BD9127-4823-58A8-6D30-808C13CA7C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5A36DF-5B48-58F4-1C0B-5CCAE1FF3B4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0103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00D22-BDDD-8F13-688F-7FEF31A171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7C8201-14E0-6C7F-A960-713CF8651A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FD4D08-B31B-B281-046E-17593F3A73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328DCF-25E0-FE12-D308-25508E64CB7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16982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7634D-AF19-F571-CA4E-6B5601158D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9B7DC8-85F1-CD94-EBC4-50ED4B3BFD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C1EDD8-D5A7-74F9-5ED6-E9938F38C2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1469E3-5944-56F1-20DD-8EFC6AE742E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88228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E05E8-ECD4-6341-CAD6-55FC3FEFD2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8D5837-389F-235F-3BF7-2E2D350877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7AE5F6-E535-4020-3239-2D5F794AE0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5AC560-40F0-13A4-B306-273B9353D81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32370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3BBDF-0E81-A46E-89A5-D15420DC24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4DDAF9-4D5F-D2EC-6644-BF34BA69A2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7A31F3-D833-257F-10C7-91EBF1E1C9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619037-2EC8-C414-C994-5E811353DCB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41820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5C5DD-383A-8BA5-FE29-E17AEC7AEF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2F5E41-EE53-F008-A561-36723BF09F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2A0400-B219-2D9B-DF2B-6C19FCD6E1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35CA9C-BE83-1C8C-218B-76AA7A5EB9B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31682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001A9-A1F4-613E-ABBC-257B0322E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02265D-DCF4-61F0-A83A-86AEFB7885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13F087-C832-9FAC-6B3E-B7C145D036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BD78B2-419B-34DC-9415-95A488AA5FE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25196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5AB42-ADAF-68EB-CE08-8230A4A52C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16864B-09BC-0CB5-CE38-9C7D4C6515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C6B910-2B22-57A3-4413-A44E44F158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2AE591-1295-0DC2-176D-811FA47D465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58347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0B2FC-ED86-CF6B-F5B0-4F388F41DA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8EEFDA-5254-E5B9-0BD8-200E657AF2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39C242-6632-4B88-7C53-AEE91888D2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5B1371-FF6C-CD8D-C7E6-E09CBF16B72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71436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AC6F8-26B2-70A3-CB4C-03AF81F7ED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857CD4-0B29-1F41-EFBD-DA1D18777B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C7C46-7BAB-0CE7-4D53-DE0724563D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03A901F-4FCD-42F1-0DD2-0D6F9C0906D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5561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F565D-A6B7-FF40-0DC7-73FC402FC5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EF716D-5B44-A0CF-3565-09EDD75636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3DBC48-CD44-3FAC-072F-71423D0F1D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DF2D46-BCC5-144E-C4F9-5F67D8217EF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26404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5C5DD-383A-8BA5-FE29-E17AEC7AEF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2F5E41-EE53-F008-A561-36723BF09F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2A0400-B219-2D9B-DF2B-6C19FCD6E1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35CA9C-BE83-1C8C-218B-76AA7A5EB9B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3168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3D1BF-8101-372D-78C8-95B561AD8D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6529CB-098E-673E-A9A4-0338B833EA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D2F4CF-ABD5-FC74-265D-D979E8FF7C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E5193DC-BE07-A886-0F68-F20105751F0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65038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44A1D-3676-2D97-4498-30CE24631C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4F9ACA-1CBA-CAD0-3180-5FA56A81E5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F64FBD-E15C-884B-0615-5B8C0CC11E8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EDD68A-AEF4-E95A-00B7-D7E579F8F0D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10794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61701-2F55-4E03-7DB1-8EAAD83610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DD0419-2293-BCDF-4FDB-EAE4768EDE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BA76A5-670C-BB8D-D28F-8C8243ADD6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85F257-53A5-71E2-0BD3-2E02F772DA91}"/>
              </a:ext>
            </a:extLst>
          </p:cNvPr>
          <p:cNvSpPr>
            <a:spLocks noGrp="1"/>
          </p:cNvSpPr>
          <p:nvPr>
            <p:ph type="sldNum" sz="quarter" idx="5"/>
          </p:nvPr>
        </p:nvSpPr>
        <p:spPr/>
        <p:txBody>
          <a:bodyPr/>
          <a:lstStyle/>
          <a:p>
            <a:fld id="{17732C3C-A191-48C2-A7E8-9C96AF841A7A}" type="slidenum">
              <a:rPr lang="en-US" smtClean="0"/>
              <a:t>49</a:t>
            </a:fld>
            <a:endParaRPr lang="en-US" dirty="0"/>
          </a:p>
        </p:txBody>
      </p:sp>
    </p:spTree>
    <p:extLst>
      <p:ext uri="{BB962C8B-B14F-4D97-AF65-F5344CB8AC3E}">
        <p14:creationId xmlns:p14="http://schemas.microsoft.com/office/powerpoint/2010/main" val="5565839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056BE-A7F7-CECC-85FF-9C287467BA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D716E1-9E40-B002-0B7A-29BEA97BAE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222554-1ED9-A56F-88F9-5663D7AC6B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554EA7-DEB2-883D-EFDC-3E5BE3F5CE5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07116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CAF41-288A-2DCF-7FB6-D0C4FCB6F0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A1C6E8-17D0-96C6-A094-51BCA4661D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4E97FF-C468-5748-C23E-0ADCED0753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255B81-6967-5906-F761-8E167C5C380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29902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732C3C-A191-48C2-A7E8-9C96AF841A7A}" type="slidenum">
              <a:rPr lang="en-US" smtClean="0"/>
              <a:t>53</a:t>
            </a:fld>
            <a:endParaRPr lang="en-US" dirty="0"/>
          </a:p>
        </p:txBody>
      </p:sp>
    </p:spTree>
    <p:extLst>
      <p:ext uri="{BB962C8B-B14F-4D97-AF65-F5344CB8AC3E}">
        <p14:creationId xmlns:p14="http://schemas.microsoft.com/office/powerpoint/2010/main" val="3823118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3728D-00DB-2D64-CA54-5DA353C219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83A68D-14FE-2A3D-A2D2-0767739F94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92F040-6A21-4241-48C9-3F05C5DD62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BEC1B05-B616-D651-F08E-356704C5463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3038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EF7D6-F69A-AF61-59F9-5738739F17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5851DA-9E0C-C001-3689-D352CE00D6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498F5E-2578-C0F8-924B-4BDA9D2BE8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650802-3AF0-6779-2F7E-77125034689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2347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96BC7-4495-263D-66FE-0BDAA681DC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98685D-8C42-DC8E-2768-544F4BF2E1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2AA48E-D5CC-0005-14A0-A3DAAC7C93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3B19AA-4706-81BA-5B1D-480A3FB55BD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946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15C28-F5A8-BFFC-061A-22C0799C3D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29B408-9D73-893B-1A00-26C5956433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1F6CEE-83EB-9A39-A25D-CBDFEEFD7F3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60112E-0B5B-167D-F6C6-FD0F9D08E9E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0707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234C7-6258-4BA2-F425-DF408EB7FF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863AB1-8224-2D35-615A-9841B29B85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759925-068F-5110-A3CF-DADD59FCBE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AF5067-ED3E-99C5-9530-D57CD641777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1266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375A9-BDFE-3B48-1D00-E2BC62D3E1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BA82C478-0541-3B60-4275-59F06BF92F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D882F111-6814-FEA6-E766-05CF238CEA1D}"/>
              </a:ext>
            </a:extLst>
          </p:cNvPr>
          <p:cNvSpPr>
            <a:spLocks noGrp="1"/>
          </p:cNvSpPr>
          <p:nvPr>
            <p:ph type="dt" sz="half" idx="10"/>
          </p:nvPr>
        </p:nvSpPr>
        <p:spPr/>
        <p:txBody>
          <a:bodyPr/>
          <a:lstStyle/>
          <a:p>
            <a:fld id="{64F22BA2-E135-413A-8989-616CB7346778}" type="datetimeFigureOut">
              <a:rPr lang="en-AU" smtClean="0"/>
              <a:t>19/06/2026</a:t>
            </a:fld>
            <a:endParaRPr lang="en-AU"/>
          </a:p>
        </p:txBody>
      </p:sp>
      <p:sp>
        <p:nvSpPr>
          <p:cNvPr id="5" name="Footer Placeholder 4">
            <a:extLst>
              <a:ext uri="{FF2B5EF4-FFF2-40B4-BE49-F238E27FC236}">
                <a16:creationId xmlns:a16="http://schemas.microsoft.com/office/drawing/2014/main" id="{BF957F96-CBD6-69FD-5B35-5583CDC5FCB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DBCEF4F-4DF1-218D-FD6A-B254A8ADD43D}"/>
              </a:ext>
            </a:extLst>
          </p:cNvPr>
          <p:cNvSpPr>
            <a:spLocks noGrp="1"/>
          </p:cNvSpPr>
          <p:nvPr>
            <p:ph type="sldNum" sz="quarter" idx="12"/>
          </p:nvPr>
        </p:nvSpPr>
        <p:spPr/>
        <p:txBody>
          <a:bodyPr/>
          <a:lstStyle/>
          <a:p>
            <a:fld id="{EC7A20FC-03B7-4D5F-AAF7-78F67F2BFC99}" type="slidenum">
              <a:rPr lang="en-AU" smtClean="0"/>
              <a:t>‹#›</a:t>
            </a:fld>
            <a:endParaRPr lang="en-AU"/>
          </a:p>
        </p:txBody>
      </p:sp>
    </p:spTree>
    <p:extLst>
      <p:ext uri="{BB962C8B-B14F-4D97-AF65-F5344CB8AC3E}">
        <p14:creationId xmlns:p14="http://schemas.microsoft.com/office/powerpoint/2010/main" val="4052192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AC284-DABF-F378-B41B-1EF206B48C5C}"/>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5791046-146C-A61F-48E9-58567E1DBC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D93EDB8-60D0-DDED-BF9E-3E0A2AEB8DA2}"/>
              </a:ext>
            </a:extLst>
          </p:cNvPr>
          <p:cNvSpPr>
            <a:spLocks noGrp="1"/>
          </p:cNvSpPr>
          <p:nvPr>
            <p:ph type="dt" sz="half" idx="10"/>
          </p:nvPr>
        </p:nvSpPr>
        <p:spPr/>
        <p:txBody>
          <a:bodyPr/>
          <a:lstStyle/>
          <a:p>
            <a:fld id="{64F22BA2-E135-413A-8989-616CB7346778}" type="datetimeFigureOut">
              <a:rPr lang="en-AU" smtClean="0"/>
              <a:t>19/06/2026</a:t>
            </a:fld>
            <a:endParaRPr lang="en-AU"/>
          </a:p>
        </p:txBody>
      </p:sp>
      <p:sp>
        <p:nvSpPr>
          <p:cNvPr id="5" name="Footer Placeholder 4">
            <a:extLst>
              <a:ext uri="{FF2B5EF4-FFF2-40B4-BE49-F238E27FC236}">
                <a16:creationId xmlns:a16="http://schemas.microsoft.com/office/drawing/2014/main" id="{C32FFE60-17B4-0321-CEA5-D8A905D6B52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0087A3A-871A-5A78-760D-1D3F96B6F056}"/>
              </a:ext>
            </a:extLst>
          </p:cNvPr>
          <p:cNvSpPr>
            <a:spLocks noGrp="1"/>
          </p:cNvSpPr>
          <p:nvPr>
            <p:ph type="sldNum" sz="quarter" idx="12"/>
          </p:nvPr>
        </p:nvSpPr>
        <p:spPr/>
        <p:txBody>
          <a:bodyPr/>
          <a:lstStyle/>
          <a:p>
            <a:fld id="{EC7A20FC-03B7-4D5F-AAF7-78F67F2BFC99}" type="slidenum">
              <a:rPr lang="en-AU" smtClean="0"/>
              <a:t>‹#›</a:t>
            </a:fld>
            <a:endParaRPr lang="en-AU"/>
          </a:p>
        </p:txBody>
      </p:sp>
    </p:spTree>
    <p:extLst>
      <p:ext uri="{BB962C8B-B14F-4D97-AF65-F5344CB8AC3E}">
        <p14:creationId xmlns:p14="http://schemas.microsoft.com/office/powerpoint/2010/main" val="2173674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BA212E-785F-2B5E-2F2B-F5E4EE8323E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36A1124-0C8F-263D-62FF-60DE3CD9C3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204C7B7-CB55-4EF6-8CA3-54AF79B4B1F8}"/>
              </a:ext>
            </a:extLst>
          </p:cNvPr>
          <p:cNvSpPr>
            <a:spLocks noGrp="1"/>
          </p:cNvSpPr>
          <p:nvPr>
            <p:ph type="dt" sz="half" idx="10"/>
          </p:nvPr>
        </p:nvSpPr>
        <p:spPr/>
        <p:txBody>
          <a:bodyPr/>
          <a:lstStyle/>
          <a:p>
            <a:fld id="{64F22BA2-E135-413A-8989-616CB7346778}" type="datetimeFigureOut">
              <a:rPr lang="en-AU" smtClean="0"/>
              <a:t>19/06/2026</a:t>
            </a:fld>
            <a:endParaRPr lang="en-AU"/>
          </a:p>
        </p:txBody>
      </p:sp>
      <p:sp>
        <p:nvSpPr>
          <p:cNvPr id="5" name="Footer Placeholder 4">
            <a:extLst>
              <a:ext uri="{FF2B5EF4-FFF2-40B4-BE49-F238E27FC236}">
                <a16:creationId xmlns:a16="http://schemas.microsoft.com/office/drawing/2014/main" id="{E4173892-DA3A-FA8F-8E54-B41ED509146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2E517AA-7139-E493-D426-04ECF49E29D7}"/>
              </a:ext>
            </a:extLst>
          </p:cNvPr>
          <p:cNvSpPr>
            <a:spLocks noGrp="1"/>
          </p:cNvSpPr>
          <p:nvPr>
            <p:ph type="sldNum" sz="quarter" idx="12"/>
          </p:nvPr>
        </p:nvSpPr>
        <p:spPr/>
        <p:txBody>
          <a:bodyPr/>
          <a:lstStyle/>
          <a:p>
            <a:fld id="{EC7A20FC-03B7-4D5F-AAF7-78F67F2BFC99}" type="slidenum">
              <a:rPr lang="en-AU" smtClean="0"/>
              <a:t>‹#›</a:t>
            </a:fld>
            <a:endParaRPr lang="en-AU"/>
          </a:p>
        </p:txBody>
      </p:sp>
    </p:spTree>
    <p:extLst>
      <p:ext uri="{BB962C8B-B14F-4D97-AF65-F5344CB8AC3E}">
        <p14:creationId xmlns:p14="http://schemas.microsoft.com/office/powerpoint/2010/main" val="2392510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accent1">
            <a:lumMod val="50000"/>
          </a:schemeClr>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BECDFC6B-0742-962E-44A1-19C9C173BB22}"/>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50848" y="425303"/>
            <a:ext cx="11305217" cy="6007394"/>
          </a:xfrm>
          <a:prstGeom prst="rect">
            <a:avLst/>
          </a:prstGeom>
          <a:effectLst/>
        </p:spPr>
      </p:pic>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810001" y="633046"/>
            <a:ext cx="10571998" cy="3366198"/>
          </a:xfrm>
          <a:ln>
            <a:noFill/>
          </a:ln>
          <a:effectLst/>
        </p:spPr>
        <p:txBody>
          <a:bodyPr/>
          <a:lstStyle>
            <a:lvl1pPr algn="ctr">
              <a:defRPr sz="7200" b="1" spc="-300" baseline="0">
                <a:ln>
                  <a:noFill/>
                </a:ln>
                <a:solidFill>
                  <a:schemeClr val="accent4">
                    <a:lumMod val="60000"/>
                    <a:lumOff val="40000"/>
                  </a:schemeClr>
                </a:solidFill>
                <a:effectLst/>
              </a:defRPr>
            </a:lvl1pPr>
          </a:lstStyle>
          <a:p>
            <a:r>
              <a:rPr lang="en-US" dirty="0"/>
              <a:t>Click to add title</a:t>
            </a:r>
          </a:p>
        </p:txBody>
      </p:sp>
    </p:spTree>
    <p:extLst>
      <p:ext uri="{BB962C8B-B14F-4D97-AF65-F5344CB8AC3E}">
        <p14:creationId xmlns:p14="http://schemas.microsoft.com/office/powerpoint/2010/main" val="3431933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ADBC817-DA57-A518-5544-0D3B819C7062}"/>
              </a:ext>
              <a:ext uri="{C183D7F6-B498-43B3-948B-1728B52AA6E4}">
                <adec:decorative xmlns:adec="http://schemas.microsoft.com/office/drawing/2017/decorative" val="1"/>
              </a:ext>
            </a:extLst>
          </p:cNvPr>
          <p:cNvSpPr/>
          <p:nvPr userDrawn="1"/>
        </p:nvSpPr>
        <p:spPr>
          <a:xfrm>
            <a:off x="435935" y="414670"/>
            <a:ext cx="11320130" cy="6018027"/>
          </a:xfrm>
          <a:prstGeom prst="rect">
            <a:avLst/>
          </a:prstGeom>
          <a:solidFill>
            <a:schemeClr val="accent1">
              <a:lumMod val="5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0" name="Graphic 9">
            <a:extLst>
              <a:ext uri="{FF2B5EF4-FFF2-40B4-BE49-F238E27FC236}">
                <a16:creationId xmlns:a16="http://schemas.microsoft.com/office/drawing/2014/main" id="{4873FFF3-C7B6-C678-1B03-17FBD0D5ACE1}"/>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46174" y="425303"/>
            <a:ext cx="5379242" cy="5983435"/>
          </a:xfrm>
          <a:prstGeom prst="rect">
            <a:avLst/>
          </a:prstGeom>
        </p:spPr>
      </p:pic>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944217" y="924167"/>
            <a:ext cx="4383156" cy="5009322"/>
          </a:xfrm>
          <a:solidFill>
            <a:schemeClr val="accent1">
              <a:lumMod val="50000"/>
            </a:schemeClr>
          </a:solidFill>
          <a:effectLst>
            <a:outerShdw blurRad="254000" dist="50800" dir="2700000" algn="ctr" rotWithShape="0">
              <a:prstClr val="black">
                <a:alpha val="25000"/>
              </a:prstClr>
            </a:outerShdw>
          </a:effectLst>
        </p:spPr>
        <p:txBody>
          <a:bodyPr anchor="ctr"/>
          <a:lstStyle>
            <a:lvl1pPr algn="ctr">
              <a:defRPr sz="3600" spc="0" baseline="0">
                <a:solidFill>
                  <a:schemeClr val="tx1"/>
                </a:solidFill>
                <a:effectLst/>
              </a:defRPr>
            </a:lvl1pPr>
          </a:lstStyle>
          <a:p>
            <a:r>
              <a:rPr lang="en-US" dirty="0"/>
              <a:t>Click to add title</a:t>
            </a:r>
          </a:p>
        </p:txBody>
      </p:sp>
      <p:sp>
        <p:nvSpPr>
          <p:cNvPr id="7" name="Text Placeholder 6">
            <a:extLst>
              <a:ext uri="{FF2B5EF4-FFF2-40B4-BE49-F238E27FC236}">
                <a16:creationId xmlns:a16="http://schemas.microsoft.com/office/drawing/2014/main" id="{5D0FE23B-34E3-BAAF-E01D-BE221B4A94EF}"/>
              </a:ext>
            </a:extLst>
          </p:cNvPr>
          <p:cNvSpPr>
            <a:spLocks noGrp="1"/>
          </p:cNvSpPr>
          <p:nvPr>
            <p:ph type="body" sz="quarter" idx="14" hasCustomPrompt="1"/>
          </p:nvPr>
        </p:nvSpPr>
        <p:spPr>
          <a:xfrm>
            <a:off x="6400800" y="924512"/>
            <a:ext cx="4750904" cy="5008977"/>
          </a:xfrm>
        </p:spPr>
        <p:txBody>
          <a:bodyPr/>
          <a:lstStyle>
            <a:lvl1pPr marL="0" indent="0">
              <a:buNone/>
              <a:defRPr/>
            </a:lvl1pPr>
            <a:lvl2pPr marL="742950" indent="-285750">
              <a:buFont typeface="Arial" panose="020B0604020202020204" pitchFamily="34" charset="0"/>
              <a:buChar char="•"/>
              <a:defRPr/>
            </a:lvl2pPr>
            <a:lvl3pPr marL="1200150" indent="-2857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90079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105E210-05B5-5EA1-C778-30BB3A4942D5}"/>
              </a:ext>
              <a:ext uri="{C183D7F6-B498-43B3-948B-1728B52AA6E4}">
                <adec:decorative xmlns:adec="http://schemas.microsoft.com/office/drawing/2017/decorative" val="1"/>
              </a:ext>
            </a:extLst>
          </p:cNvPr>
          <p:cNvSpPr/>
          <p:nvPr userDrawn="1"/>
        </p:nvSpPr>
        <p:spPr>
          <a:xfrm>
            <a:off x="435935" y="419987"/>
            <a:ext cx="11320130" cy="6018027"/>
          </a:xfrm>
          <a:prstGeom prst="rect">
            <a:avLst/>
          </a:prstGeom>
          <a:solidFill>
            <a:schemeClr val="accent1">
              <a:lumMod val="5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2" name="Picture 1">
            <a:extLst>
              <a:ext uri="{FF2B5EF4-FFF2-40B4-BE49-F238E27FC236}">
                <a16:creationId xmlns:a16="http://schemas.microsoft.com/office/drawing/2014/main" id="{28792193-1165-3487-6FB9-133CB518CE35}"/>
              </a:ext>
              <a:ext uri="{C183D7F6-B498-43B3-948B-1728B52AA6E4}">
                <adec:decorative xmlns:adec="http://schemas.microsoft.com/office/drawing/2017/decorative" val="1"/>
              </a:ext>
            </a:extLst>
          </p:cNvPr>
          <p:cNvPicPr>
            <a:picLocks noChangeAspect="1"/>
          </p:cNvPicPr>
          <p:nvPr userDrawn="1"/>
        </p:nvPicPr>
        <p:blipFill rotWithShape="1">
          <a:blip r:embed="rId2" cstate="screen">
            <a:duotone>
              <a:prstClr val="black"/>
              <a:schemeClr val="accent1">
                <a:tint val="45000"/>
                <a:satMod val="400000"/>
              </a:schemeClr>
            </a:duotone>
            <a:alphaModFix amt="50000"/>
            <a:extLst>
              <a:ext uri="{28A0092B-C50C-407E-A947-70E740481C1C}">
                <a14:useLocalDpi xmlns:a14="http://schemas.microsoft.com/office/drawing/2010/main"/>
              </a:ext>
            </a:extLst>
          </a:blip>
          <a:srcRect/>
          <a:stretch/>
        </p:blipFill>
        <p:spPr>
          <a:xfrm rot="5400000">
            <a:off x="3090924" y="-2235006"/>
            <a:ext cx="6010147" cy="11320132"/>
          </a:xfrm>
          <a:prstGeom prst="rect">
            <a:avLst/>
          </a:prstGeom>
        </p:spPr>
      </p:pic>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810001" y="1741064"/>
            <a:ext cx="10571998" cy="1928264"/>
          </a:xfrm>
          <a:ln>
            <a:noFill/>
          </a:ln>
          <a:effectLst/>
        </p:spPr>
        <p:txBody>
          <a:bodyPr/>
          <a:lstStyle>
            <a:lvl1pPr algn="ctr">
              <a:defRPr sz="3600" spc="0" baseline="0">
                <a:ln>
                  <a:noFill/>
                </a:ln>
                <a:solidFill>
                  <a:schemeClr val="accent4">
                    <a:lumMod val="60000"/>
                    <a:lumOff val="40000"/>
                  </a:schemeClr>
                </a:solidFill>
                <a:effectLst/>
              </a:defRPr>
            </a:lvl1pPr>
          </a:lstStyle>
          <a:p>
            <a:r>
              <a:rPr lang="en-US" dirty="0"/>
              <a:t>Click to add title</a:t>
            </a:r>
          </a:p>
        </p:txBody>
      </p:sp>
      <p:sp>
        <p:nvSpPr>
          <p:cNvPr id="3" name="Subtitle 2"/>
          <p:cNvSpPr>
            <a:spLocks noGrp="1"/>
          </p:cNvSpPr>
          <p:nvPr>
            <p:ph type="subTitle" idx="1" hasCustomPrompt="1"/>
          </p:nvPr>
        </p:nvSpPr>
        <p:spPr>
          <a:xfrm>
            <a:off x="810000" y="3694102"/>
            <a:ext cx="10572000" cy="896468"/>
          </a:xfrm>
          <a:effectLst/>
        </p:spPr>
        <p:txBody>
          <a:bodyPr anchor="ctr">
            <a:normAutofit/>
          </a:bodyPr>
          <a:lstStyle>
            <a:lvl1pPr marL="0" indent="0" algn="ctr">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2832362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mmary 1">
    <p:bg>
      <p:bgPr>
        <a:solidFill>
          <a:schemeClr val="accent1">
            <a:lumMod val="5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905615-9FD2-EBB3-89AB-555B373EBBEB}"/>
              </a:ext>
              <a:ext uri="{C183D7F6-B498-43B3-948B-1728B52AA6E4}">
                <adec:decorative xmlns:adec="http://schemas.microsoft.com/office/drawing/2017/decorative" val="1"/>
              </a:ext>
            </a:extLst>
          </p:cNvPr>
          <p:cNvSpPr/>
          <p:nvPr userDrawn="1"/>
        </p:nvSpPr>
        <p:spPr>
          <a:xfrm>
            <a:off x="4623955" y="414670"/>
            <a:ext cx="7132110" cy="6018027"/>
          </a:xfrm>
          <a:prstGeom prst="rect">
            <a:avLst/>
          </a:prstGeom>
          <a:solidFill>
            <a:schemeClr val="accent4">
              <a:lumMod val="40000"/>
              <a:lumOff val="6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E2B638DB-3E00-7F4B-D4B7-9D7F0905639D}"/>
              </a:ext>
              <a:ext uri="{C183D7F6-B498-43B3-948B-1728B52AA6E4}">
                <adec:decorative xmlns:adec="http://schemas.microsoft.com/office/drawing/2017/decorative" val="1"/>
              </a:ext>
            </a:extLst>
          </p:cNvPr>
          <p:cNvSpPr/>
          <p:nvPr userDrawn="1"/>
        </p:nvSpPr>
        <p:spPr>
          <a:xfrm>
            <a:off x="440459" y="420624"/>
            <a:ext cx="4183496" cy="6016752"/>
          </a:xfrm>
          <a:prstGeom prst="rect">
            <a:avLst/>
          </a:prstGeom>
          <a:solidFill>
            <a:schemeClr val="accent1">
              <a:lumMod val="5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310EED07-CDD5-9244-28FA-5195E67951C1}"/>
              </a:ext>
              <a:ext uri="{C183D7F6-B498-43B3-948B-1728B52AA6E4}">
                <adec:decorative xmlns:adec="http://schemas.microsoft.com/office/drawing/2017/decorative" val="1"/>
              </a:ext>
            </a:extLst>
          </p:cNvPr>
          <p:cNvPicPr>
            <a:picLocks noChangeAspect="1"/>
          </p:cNvPicPr>
          <p:nvPr userDrawn="1"/>
        </p:nvPicPr>
        <p:blipFill rotWithShape="1">
          <a:blip r:embed="rId2" cstate="screen">
            <a:duotone>
              <a:prstClr val="black"/>
              <a:schemeClr val="accent1">
                <a:tint val="45000"/>
                <a:satMod val="400000"/>
              </a:schemeClr>
            </a:duotone>
            <a:alphaModFix amt="50000"/>
            <a:extLst>
              <a:ext uri="{28A0092B-C50C-407E-A947-70E740481C1C}">
                <a14:useLocalDpi xmlns:a14="http://schemas.microsoft.com/office/drawing/2010/main"/>
              </a:ext>
            </a:extLst>
          </a:blip>
          <a:srcRect/>
          <a:stretch/>
        </p:blipFill>
        <p:spPr>
          <a:xfrm rot="10800000">
            <a:off x="435934" y="422551"/>
            <a:ext cx="4183495" cy="6010146"/>
          </a:xfrm>
          <a:prstGeom prst="rect">
            <a:avLst/>
          </a:prstGeom>
        </p:spPr>
      </p:pic>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550717" y="924339"/>
            <a:ext cx="3990110" cy="5009322"/>
          </a:xfrm>
          <a:noFill/>
          <a:effectLst/>
        </p:spPr>
        <p:txBody>
          <a:bodyPr anchor="ctr"/>
          <a:lstStyle>
            <a:lvl1pPr algn="ctr">
              <a:defRPr sz="3600" spc="0" baseline="0">
                <a:solidFill>
                  <a:schemeClr val="tx1"/>
                </a:solidFill>
                <a:effectLst/>
              </a:defRPr>
            </a:lvl1pPr>
          </a:lstStyle>
          <a:p>
            <a:r>
              <a:rPr lang="en-US" dirty="0"/>
              <a:t>Click to add title</a:t>
            </a:r>
          </a:p>
        </p:txBody>
      </p:sp>
      <p:sp>
        <p:nvSpPr>
          <p:cNvPr id="3" name="Content Placeholder 9">
            <a:extLst>
              <a:ext uri="{FF2B5EF4-FFF2-40B4-BE49-F238E27FC236}">
                <a16:creationId xmlns:a16="http://schemas.microsoft.com/office/drawing/2014/main" id="{B5AB4E8D-8B32-8B00-8152-856C592BAB39}"/>
              </a:ext>
            </a:extLst>
          </p:cNvPr>
          <p:cNvSpPr>
            <a:spLocks noGrp="1"/>
          </p:cNvSpPr>
          <p:nvPr>
            <p:ph sz="quarter" idx="10" hasCustomPrompt="1"/>
          </p:nvPr>
        </p:nvSpPr>
        <p:spPr>
          <a:xfrm>
            <a:off x="5346793" y="924340"/>
            <a:ext cx="5684373" cy="5009322"/>
          </a:xfrm>
          <a:effectLst/>
        </p:spPr>
        <p:txBody>
          <a:bodyPr lIns="0" rIns="0" anchor="ctr"/>
          <a:lstStyle>
            <a:lvl1pPr marL="0" indent="0">
              <a:lnSpc>
                <a:spcPct val="150000"/>
              </a:lnSpc>
              <a:spcBef>
                <a:spcPts val="0"/>
              </a:spcBef>
              <a:spcAft>
                <a:spcPts val="0"/>
              </a:spcAft>
              <a:buClr>
                <a:schemeClr val="accent1">
                  <a:lumMod val="50000"/>
                </a:schemeClr>
              </a:buClr>
              <a:buFont typeface="Arial" panose="020B0604020202020204" pitchFamily="34" charset="0"/>
              <a:buNone/>
              <a:defRPr>
                <a:ln>
                  <a:noFill/>
                </a:ln>
                <a:solidFill>
                  <a:schemeClr val="accent1">
                    <a:lumMod val="50000"/>
                  </a:schemeClr>
                </a:solidFill>
                <a:effectLst/>
              </a:defRPr>
            </a:lvl1pPr>
            <a:lvl2pPr marL="457200" indent="0">
              <a:lnSpc>
                <a:spcPct val="150000"/>
              </a:lnSpc>
              <a:spcAft>
                <a:spcPts val="0"/>
              </a:spcAft>
              <a:buClr>
                <a:schemeClr val="accent1">
                  <a:lumMod val="50000"/>
                </a:schemeClr>
              </a:buClr>
              <a:buFont typeface="Arial" panose="020B0604020202020204" pitchFamily="34" charset="0"/>
              <a:buNone/>
              <a:defRPr>
                <a:ln>
                  <a:noFill/>
                </a:ln>
                <a:solidFill>
                  <a:schemeClr val="accent1">
                    <a:lumMod val="50000"/>
                  </a:schemeClr>
                </a:solidFill>
                <a:effectLst/>
              </a:defRPr>
            </a:lvl2pPr>
            <a:lvl3pPr marL="914400" indent="0">
              <a:lnSpc>
                <a:spcPct val="150000"/>
              </a:lnSpc>
              <a:spcAft>
                <a:spcPts val="0"/>
              </a:spcAft>
              <a:buClr>
                <a:schemeClr val="accent1">
                  <a:lumMod val="50000"/>
                </a:schemeClr>
              </a:buClr>
              <a:buFont typeface="Arial" panose="020B0604020202020204" pitchFamily="34" charset="0"/>
              <a:buNone/>
              <a:defRPr>
                <a:ln>
                  <a:noFill/>
                </a:ln>
                <a:solidFill>
                  <a:schemeClr val="accent1">
                    <a:lumMod val="50000"/>
                  </a:schemeClr>
                </a:solidFill>
                <a:effectLst/>
              </a:defRPr>
            </a:lvl3pPr>
            <a:lvl4pPr marL="1371600" indent="0">
              <a:lnSpc>
                <a:spcPct val="150000"/>
              </a:lnSpc>
              <a:spcAft>
                <a:spcPts val="0"/>
              </a:spcAft>
              <a:buClr>
                <a:schemeClr val="accent1">
                  <a:lumMod val="50000"/>
                </a:schemeClr>
              </a:buClr>
              <a:buFont typeface="Arial" panose="020B0604020202020204" pitchFamily="34" charset="0"/>
              <a:buNone/>
              <a:defRPr>
                <a:ln>
                  <a:noFill/>
                </a:ln>
                <a:solidFill>
                  <a:schemeClr val="accent1">
                    <a:lumMod val="50000"/>
                  </a:schemeClr>
                </a:solidFill>
                <a:effectLst/>
              </a:defRPr>
            </a:lvl4pPr>
            <a:lvl5pPr marL="1828800" indent="0">
              <a:lnSpc>
                <a:spcPct val="150000"/>
              </a:lnSpc>
              <a:spcAft>
                <a:spcPts val="0"/>
              </a:spcAft>
              <a:buClr>
                <a:schemeClr val="accent1">
                  <a:lumMod val="50000"/>
                </a:schemeClr>
              </a:buClr>
              <a:buFont typeface="Arial" panose="020B0604020202020204" pitchFamily="34" charset="0"/>
              <a:buNone/>
              <a:defRPr>
                <a:ln>
                  <a:noFill/>
                </a:ln>
                <a:solidFill>
                  <a:schemeClr val="accent1">
                    <a:lumMod val="50000"/>
                  </a:schemeClr>
                </a:solidFill>
                <a:effectLs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94145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roduction 3">
    <p:bg>
      <p:bgPr>
        <a:solidFill>
          <a:schemeClr val="accent1">
            <a:lumMod val="5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4A700F-42CA-D7A9-D709-C0017521B294}"/>
              </a:ext>
              <a:ext uri="{C183D7F6-B498-43B3-948B-1728B52AA6E4}">
                <adec:decorative xmlns:adec="http://schemas.microsoft.com/office/drawing/2017/decorative" val="1"/>
              </a:ext>
            </a:extLst>
          </p:cNvPr>
          <p:cNvSpPr/>
          <p:nvPr userDrawn="1"/>
        </p:nvSpPr>
        <p:spPr>
          <a:xfrm>
            <a:off x="435935" y="414670"/>
            <a:ext cx="11320130" cy="6018027"/>
          </a:xfrm>
          <a:prstGeom prst="rect">
            <a:avLst/>
          </a:prstGeom>
          <a:solidFill>
            <a:srgbClr val="F9E0B9"/>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8" name="Graphic 7">
            <a:extLst>
              <a:ext uri="{FF2B5EF4-FFF2-40B4-BE49-F238E27FC236}">
                <a16:creationId xmlns:a16="http://schemas.microsoft.com/office/drawing/2014/main" id="{961DA139-D8FD-A752-758D-4F836DFB2524}"/>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l="-1353" t="-388" r="-1" b="-254"/>
          <a:stretch/>
        </p:blipFill>
        <p:spPr>
          <a:xfrm rot="16200000" flipH="1">
            <a:off x="210940" y="1589892"/>
            <a:ext cx="5245922" cy="3667583"/>
          </a:xfrm>
          <a:prstGeom prst="rect">
            <a:avLst/>
          </a:prstGeom>
        </p:spPr>
      </p:pic>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5485516" y="1433219"/>
            <a:ext cx="5695102" cy="2092049"/>
          </a:xfrm>
          <a:noFill/>
          <a:effectLst/>
        </p:spPr>
        <p:txBody>
          <a:bodyPr anchor="b"/>
          <a:lstStyle>
            <a:lvl1pPr algn="ctr">
              <a:defRPr sz="3600" spc="0" baseline="0">
                <a:solidFill>
                  <a:schemeClr val="accent1">
                    <a:lumMod val="50000"/>
                  </a:schemeClr>
                </a:solidFill>
                <a:effectLst/>
              </a:defRPr>
            </a:lvl1pPr>
          </a:lstStyle>
          <a:p>
            <a:r>
              <a:rPr lang="en-US" dirty="0"/>
              <a:t>Click to add title</a:t>
            </a:r>
          </a:p>
        </p:txBody>
      </p:sp>
      <p:sp>
        <p:nvSpPr>
          <p:cNvPr id="7" name="Picture Placeholder 6">
            <a:extLst>
              <a:ext uri="{FF2B5EF4-FFF2-40B4-BE49-F238E27FC236}">
                <a16:creationId xmlns:a16="http://schemas.microsoft.com/office/drawing/2014/main" id="{C96F37D4-7152-EA75-8D7D-D8F7D6DD9C4C}"/>
              </a:ext>
            </a:extLst>
          </p:cNvPr>
          <p:cNvSpPr>
            <a:spLocks noGrp="1"/>
          </p:cNvSpPr>
          <p:nvPr>
            <p:ph type="pic" sz="quarter" idx="11"/>
          </p:nvPr>
        </p:nvSpPr>
        <p:spPr>
          <a:xfrm>
            <a:off x="1350099" y="1974707"/>
            <a:ext cx="2907792" cy="2907792"/>
          </a:xfrm>
          <a:solidFill>
            <a:srgbClr val="F9E0B9"/>
          </a:solidFill>
          <a:effectLst/>
        </p:spPr>
        <p:txBody>
          <a:bodyPr anchor="t"/>
          <a:lstStyle>
            <a:lvl1pPr marL="0" indent="0" algn="ctr">
              <a:buNone/>
              <a:defRPr>
                <a:solidFill>
                  <a:schemeClr val="accent1">
                    <a:lumMod val="50000"/>
                  </a:schemeClr>
                </a:solidFill>
              </a:defRPr>
            </a:lvl1pPr>
          </a:lstStyle>
          <a:p>
            <a:r>
              <a:rPr lang="en-US"/>
              <a:t>Click icon to add picture</a:t>
            </a:r>
            <a:endParaRPr lang="en-US" dirty="0"/>
          </a:p>
        </p:txBody>
      </p:sp>
      <p:sp>
        <p:nvSpPr>
          <p:cNvPr id="3" name="Content Placeholder 9">
            <a:extLst>
              <a:ext uri="{FF2B5EF4-FFF2-40B4-BE49-F238E27FC236}">
                <a16:creationId xmlns:a16="http://schemas.microsoft.com/office/drawing/2014/main" id="{AFBE5B12-0D10-DA99-093A-2C4FB738B21C}"/>
              </a:ext>
            </a:extLst>
          </p:cNvPr>
          <p:cNvSpPr>
            <a:spLocks noGrp="1"/>
          </p:cNvSpPr>
          <p:nvPr>
            <p:ph sz="quarter" idx="10" hasCustomPrompt="1"/>
          </p:nvPr>
        </p:nvSpPr>
        <p:spPr>
          <a:xfrm>
            <a:off x="5496789" y="3525268"/>
            <a:ext cx="5683829" cy="2595429"/>
          </a:xfrm>
          <a:effectLst/>
        </p:spPr>
        <p:txBody>
          <a:bodyPr anchor="t"/>
          <a:lstStyle>
            <a:lvl1pPr marL="0" indent="0" algn="ctr">
              <a:lnSpc>
                <a:spcPct val="150000"/>
              </a:lnSpc>
              <a:spcBef>
                <a:spcPts val="0"/>
              </a:spcBef>
              <a:buNone/>
              <a:defRPr b="1">
                <a:solidFill>
                  <a:schemeClr val="accent1">
                    <a:lumMod val="50000"/>
                  </a:schemeClr>
                </a:solidFill>
              </a:defRPr>
            </a:lvl1pPr>
            <a:lvl2pPr algn="ctr">
              <a:buClr>
                <a:schemeClr val="accent1">
                  <a:lumMod val="50000"/>
                </a:schemeClr>
              </a:buClr>
              <a:defRPr>
                <a:solidFill>
                  <a:schemeClr val="accent1">
                    <a:lumMod val="50000"/>
                  </a:schemeClr>
                </a:solidFill>
              </a:defRPr>
            </a:lvl2pPr>
            <a:lvl3pPr algn="ctr">
              <a:buClr>
                <a:schemeClr val="accent1">
                  <a:lumMod val="50000"/>
                </a:schemeClr>
              </a:buClr>
              <a:defRPr>
                <a:solidFill>
                  <a:schemeClr val="accent1">
                    <a:lumMod val="50000"/>
                  </a:schemeClr>
                </a:solidFill>
              </a:defRPr>
            </a:lvl3pPr>
            <a:lvl4pPr algn="ctr">
              <a:buClr>
                <a:schemeClr val="accent1">
                  <a:lumMod val="50000"/>
                </a:schemeClr>
              </a:buClr>
              <a:defRPr>
                <a:solidFill>
                  <a:schemeClr val="accent1">
                    <a:lumMod val="50000"/>
                  </a:schemeClr>
                </a:solidFill>
              </a:defRPr>
            </a:lvl4pPr>
            <a:lvl5pPr algn="ctr">
              <a:buClr>
                <a:schemeClr val="accent1">
                  <a:lumMod val="50000"/>
                </a:schemeClr>
              </a:buClr>
              <a:defRPr>
                <a:solidFill>
                  <a:schemeClr val="accent1">
                    <a:lumMod val="50000"/>
                  </a:schemeClr>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8058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5">
    <p:bg>
      <p:bgPr>
        <a:solidFill>
          <a:schemeClr val="accent1">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1D7C89-8451-1944-C2B3-53AADAC99A01}"/>
              </a:ext>
              <a:ext uri="{C183D7F6-B498-43B3-948B-1728B52AA6E4}">
                <adec:decorative xmlns:adec="http://schemas.microsoft.com/office/drawing/2017/decorative" val="1"/>
              </a:ext>
            </a:extLst>
          </p:cNvPr>
          <p:cNvSpPr/>
          <p:nvPr userDrawn="1"/>
        </p:nvSpPr>
        <p:spPr>
          <a:xfrm>
            <a:off x="411678" y="422551"/>
            <a:ext cx="4223822" cy="6010146"/>
          </a:xfrm>
          <a:prstGeom prst="rect">
            <a:avLst/>
          </a:prstGeom>
          <a:solidFill>
            <a:schemeClr val="accent4">
              <a:lumMod val="40000"/>
              <a:lumOff val="6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 name="Rectangle 2">
            <a:extLst>
              <a:ext uri="{FF2B5EF4-FFF2-40B4-BE49-F238E27FC236}">
                <a16:creationId xmlns:a16="http://schemas.microsoft.com/office/drawing/2014/main" id="{D26B15EB-5194-C74B-F881-D3DCBE854272}"/>
              </a:ext>
              <a:ext uri="{C183D7F6-B498-43B3-948B-1728B52AA6E4}">
                <adec:decorative xmlns:adec="http://schemas.microsoft.com/office/drawing/2017/decorative" val="1"/>
              </a:ext>
            </a:extLst>
          </p:cNvPr>
          <p:cNvSpPr/>
          <p:nvPr userDrawn="1"/>
        </p:nvSpPr>
        <p:spPr>
          <a:xfrm>
            <a:off x="4635499" y="422551"/>
            <a:ext cx="7144823" cy="6010146"/>
          </a:xfrm>
          <a:prstGeom prst="rect">
            <a:avLst/>
          </a:prstGeom>
          <a:solidFill>
            <a:schemeClr val="accent1">
              <a:lumMod val="5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529935" y="633845"/>
            <a:ext cx="3990110" cy="2192482"/>
          </a:xfrm>
          <a:noFill/>
          <a:effectLst/>
        </p:spPr>
        <p:txBody>
          <a:bodyPr anchor="ctr"/>
          <a:lstStyle>
            <a:lvl1pPr algn="ctr">
              <a:defRPr sz="3600" spc="0" baseline="0">
                <a:solidFill>
                  <a:schemeClr val="accent1">
                    <a:lumMod val="50000"/>
                  </a:schemeClr>
                </a:solidFill>
                <a:effectLst/>
              </a:defRPr>
            </a:lvl1pPr>
          </a:lstStyle>
          <a:p>
            <a:r>
              <a:rPr lang="en-US" dirty="0"/>
              <a:t>Click to add title</a:t>
            </a:r>
          </a:p>
        </p:txBody>
      </p:sp>
      <p:sp>
        <p:nvSpPr>
          <p:cNvPr id="7" name="Content Placeholder 6">
            <a:extLst>
              <a:ext uri="{FF2B5EF4-FFF2-40B4-BE49-F238E27FC236}">
                <a16:creationId xmlns:a16="http://schemas.microsoft.com/office/drawing/2014/main" id="{B15614EF-4CFA-2D69-0F78-9D7409E2337E}"/>
              </a:ext>
            </a:extLst>
          </p:cNvPr>
          <p:cNvSpPr>
            <a:spLocks noGrp="1"/>
          </p:cNvSpPr>
          <p:nvPr>
            <p:ph sz="quarter" idx="11" hasCustomPrompt="1"/>
          </p:nvPr>
        </p:nvSpPr>
        <p:spPr>
          <a:xfrm>
            <a:off x="747423" y="3174531"/>
            <a:ext cx="3772622" cy="3122360"/>
          </a:xfrm>
          <a:effectLst/>
        </p:spPr>
        <p:txBody>
          <a:bodyPr rIns="274320" anchor="t"/>
          <a:lstStyle>
            <a:lvl1pPr marL="283464" indent="-283464">
              <a:lnSpc>
                <a:spcPct val="150000"/>
              </a:lnSpc>
              <a:spcBef>
                <a:spcPts val="0"/>
              </a:spcBef>
              <a:spcAft>
                <a:spcPts val="0"/>
              </a:spcAft>
              <a:buClr>
                <a:schemeClr val="accent1">
                  <a:lumMod val="50000"/>
                </a:schemeClr>
              </a:buClr>
              <a:buFont typeface="Arial" panose="020B0604020202020204" pitchFamily="34" charset="0"/>
              <a:buChar char="•"/>
              <a:defRPr>
                <a:solidFill>
                  <a:schemeClr val="accent1">
                    <a:lumMod val="50000"/>
                  </a:schemeClr>
                </a:solidFill>
              </a:defRPr>
            </a:lvl1pPr>
            <a:lvl2pPr marL="742950" indent="-285750">
              <a:lnSpc>
                <a:spcPct val="150000"/>
              </a:lnSpc>
              <a:spcBef>
                <a:spcPts val="0"/>
              </a:spcBef>
              <a:spcAft>
                <a:spcPts val="0"/>
              </a:spcAft>
              <a:buClr>
                <a:schemeClr val="accent1">
                  <a:lumMod val="50000"/>
                </a:schemeClr>
              </a:buClr>
              <a:buFont typeface="Arial" panose="020B0604020202020204" pitchFamily="34" charset="0"/>
              <a:buChar char="•"/>
              <a:defRPr>
                <a:solidFill>
                  <a:schemeClr val="accent1">
                    <a:lumMod val="50000"/>
                  </a:schemeClr>
                </a:solidFill>
              </a:defRPr>
            </a:lvl2pPr>
            <a:lvl3pPr marL="1143000" indent="-228600">
              <a:lnSpc>
                <a:spcPct val="150000"/>
              </a:lnSpc>
              <a:spcBef>
                <a:spcPts val="0"/>
              </a:spcBef>
              <a:spcAft>
                <a:spcPts val="0"/>
              </a:spcAft>
              <a:buClr>
                <a:schemeClr val="accent1">
                  <a:lumMod val="50000"/>
                </a:schemeClr>
              </a:buClr>
              <a:buFont typeface="Arial" panose="020B0604020202020204" pitchFamily="34" charset="0"/>
              <a:buChar char="•"/>
              <a:defRPr>
                <a:solidFill>
                  <a:schemeClr val="accent1">
                    <a:lumMod val="50000"/>
                  </a:schemeClr>
                </a:solidFill>
              </a:defRPr>
            </a:lvl3pPr>
            <a:lvl4pPr marL="1600200" indent="-228600">
              <a:lnSpc>
                <a:spcPct val="150000"/>
              </a:lnSpc>
              <a:spcBef>
                <a:spcPts val="0"/>
              </a:spcBef>
              <a:spcAft>
                <a:spcPts val="0"/>
              </a:spcAft>
              <a:buClr>
                <a:schemeClr val="accent1">
                  <a:lumMod val="50000"/>
                </a:schemeClr>
              </a:buClr>
              <a:buFont typeface="Arial" panose="020B0604020202020204" pitchFamily="34" charset="0"/>
              <a:buChar char="•"/>
              <a:defRPr>
                <a:solidFill>
                  <a:schemeClr val="accent1">
                    <a:lumMod val="50000"/>
                  </a:schemeClr>
                </a:solidFill>
              </a:defRPr>
            </a:lvl4pPr>
            <a:lvl5pPr marL="2057400" indent="-228600">
              <a:lnSpc>
                <a:spcPct val="150000"/>
              </a:lnSpc>
              <a:spcBef>
                <a:spcPts val="0"/>
              </a:spcBef>
              <a:spcAft>
                <a:spcPts val="0"/>
              </a:spcAft>
              <a:buClr>
                <a:schemeClr val="accent1">
                  <a:lumMod val="50000"/>
                </a:schemeClr>
              </a:buClr>
              <a:buFont typeface="Arial" panose="020B0604020202020204" pitchFamily="34" charset="0"/>
              <a:buChar char="•"/>
              <a:defRPr>
                <a:solidFill>
                  <a:schemeClr val="accent1">
                    <a:lumMod val="50000"/>
                  </a:schemeClr>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77D6637B-A7C5-34FF-5B51-32392DAEABB2}"/>
              </a:ext>
            </a:extLst>
          </p:cNvPr>
          <p:cNvSpPr>
            <a:spLocks noGrp="1"/>
          </p:cNvSpPr>
          <p:nvPr>
            <p:ph sz="quarter" idx="10" hasCustomPrompt="1"/>
          </p:nvPr>
        </p:nvSpPr>
        <p:spPr>
          <a:xfrm>
            <a:off x="5237732" y="946205"/>
            <a:ext cx="5971020" cy="5161655"/>
          </a:xfrm>
        </p:spPr>
        <p:txBody>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28175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roduction 2">
    <p:bg>
      <p:bgPr>
        <a:solidFill>
          <a:schemeClr val="accent1">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3E625C-F0A4-564D-CEE2-6B3595CEB038}"/>
              </a:ext>
              <a:ext uri="{C183D7F6-B498-43B3-948B-1728B52AA6E4}">
                <adec:decorative xmlns:adec="http://schemas.microsoft.com/office/drawing/2017/decorative" val="1"/>
              </a:ext>
            </a:extLst>
          </p:cNvPr>
          <p:cNvSpPr/>
          <p:nvPr userDrawn="1"/>
        </p:nvSpPr>
        <p:spPr>
          <a:xfrm>
            <a:off x="5961889" y="0"/>
            <a:ext cx="6230111" cy="6858000"/>
          </a:xfrm>
          <a:prstGeom prst="rect">
            <a:avLst/>
          </a:prstGeom>
          <a:solidFill>
            <a:schemeClr val="accent4">
              <a:lumMod val="40000"/>
              <a:lumOff val="6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5997EA3E-49E5-518D-63DB-0BD43D3ACFCD}"/>
              </a:ext>
            </a:extLst>
          </p:cNvPr>
          <p:cNvSpPr>
            <a:spLocks noGrp="1"/>
          </p:cNvSpPr>
          <p:nvPr>
            <p:ph type="title"/>
          </p:nvPr>
        </p:nvSpPr>
        <p:spPr>
          <a:xfrm>
            <a:off x="6577445" y="157637"/>
            <a:ext cx="4851694" cy="2190705"/>
          </a:xfrm>
          <a:noFill/>
          <a:effectLst/>
        </p:spPr>
        <p:txBody>
          <a:bodyPr anchor="b"/>
          <a:lstStyle>
            <a:lvl1pPr algn="l">
              <a:defRPr sz="3600" spc="0" baseline="0">
                <a:solidFill>
                  <a:schemeClr val="accent1">
                    <a:lumMod val="50000"/>
                  </a:schemeClr>
                </a:solidFill>
                <a:effectLst/>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BB4D8C78-00C3-F3D7-17C3-F1667E463E12}"/>
              </a:ext>
              <a:ext uri="{C183D7F6-B498-43B3-948B-1728B52AA6E4}">
                <adec:decorative xmlns:adec="http://schemas.microsoft.com/office/drawing/2017/decorative" val="1"/>
              </a:ext>
            </a:extLst>
          </p:cNvPr>
          <p:cNvSpPr/>
          <p:nvPr userDrawn="1"/>
        </p:nvSpPr>
        <p:spPr>
          <a:xfrm>
            <a:off x="380999" y="422551"/>
            <a:ext cx="5124893" cy="6010146"/>
          </a:xfrm>
          <a:prstGeom prst="rect">
            <a:avLst/>
          </a:prstGeom>
          <a:solidFill>
            <a:schemeClr val="accent4">
              <a:lumMod val="40000"/>
              <a:lumOff val="6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c</a:t>
            </a:r>
          </a:p>
        </p:txBody>
      </p:sp>
      <p:pic>
        <p:nvPicPr>
          <p:cNvPr id="4" name="Graphic 3">
            <a:extLst>
              <a:ext uri="{FF2B5EF4-FFF2-40B4-BE49-F238E27FC236}">
                <a16:creationId xmlns:a16="http://schemas.microsoft.com/office/drawing/2014/main" id="{F13E61FD-F54A-5F86-FCED-3BD4C8AA42E7}"/>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l="-1353" t="-388" r="-1" b="-254"/>
          <a:stretch/>
        </p:blipFill>
        <p:spPr>
          <a:xfrm flipH="1">
            <a:off x="659106" y="3429000"/>
            <a:ext cx="4589830" cy="2780414"/>
          </a:xfrm>
          <a:prstGeom prst="rect">
            <a:avLst/>
          </a:prstGeom>
        </p:spPr>
      </p:pic>
      <p:sp>
        <p:nvSpPr>
          <p:cNvPr id="6" name="Rectangle 5">
            <a:extLst>
              <a:ext uri="{FF2B5EF4-FFF2-40B4-BE49-F238E27FC236}">
                <a16:creationId xmlns:a16="http://schemas.microsoft.com/office/drawing/2014/main" id="{A9F0290F-2D31-F9FB-AD35-B76947AF146F}"/>
              </a:ext>
              <a:ext uri="{C183D7F6-B498-43B3-948B-1728B52AA6E4}">
                <adec:decorative xmlns:adec="http://schemas.microsoft.com/office/drawing/2017/decorative" val="1"/>
              </a:ext>
            </a:extLst>
          </p:cNvPr>
          <p:cNvSpPr/>
          <p:nvPr userDrawn="1"/>
        </p:nvSpPr>
        <p:spPr>
          <a:xfrm>
            <a:off x="1236863" y="776532"/>
            <a:ext cx="3434316" cy="501821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11">
            <a:extLst>
              <a:ext uri="{FF2B5EF4-FFF2-40B4-BE49-F238E27FC236}">
                <a16:creationId xmlns:a16="http://schemas.microsoft.com/office/drawing/2014/main" id="{7347A5B6-0F99-C044-C209-F3190EEFA371}"/>
              </a:ext>
            </a:extLst>
          </p:cNvPr>
          <p:cNvSpPr>
            <a:spLocks noGrp="1"/>
          </p:cNvSpPr>
          <p:nvPr>
            <p:ph type="pic" sz="quarter" idx="11"/>
          </p:nvPr>
        </p:nvSpPr>
        <p:spPr>
          <a:xfrm>
            <a:off x="1236663" y="776288"/>
            <a:ext cx="3433762" cy="5018087"/>
          </a:xfrm>
        </p:spPr>
        <p:txBody>
          <a:bodyPr anchor="t"/>
          <a:lstStyle>
            <a:lvl1pPr marL="0" indent="0" algn="ctr">
              <a:buNone/>
              <a:defRPr/>
            </a:lvl1pPr>
          </a:lstStyle>
          <a:p>
            <a:r>
              <a:rPr lang="en-US"/>
              <a:t>Click icon to add picture</a:t>
            </a:r>
            <a:endParaRPr lang="en-US" dirty="0"/>
          </a:p>
        </p:txBody>
      </p:sp>
      <p:sp>
        <p:nvSpPr>
          <p:cNvPr id="5" name="Content Placeholder 9">
            <a:extLst>
              <a:ext uri="{FF2B5EF4-FFF2-40B4-BE49-F238E27FC236}">
                <a16:creationId xmlns:a16="http://schemas.microsoft.com/office/drawing/2014/main" id="{0E96890F-0832-5087-193F-70CF33DEE0AD}"/>
              </a:ext>
            </a:extLst>
          </p:cNvPr>
          <p:cNvSpPr>
            <a:spLocks noGrp="1"/>
          </p:cNvSpPr>
          <p:nvPr>
            <p:ph sz="quarter" idx="10" hasCustomPrompt="1"/>
          </p:nvPr>
        </p:nvSpPr>
        <p:spPr>
          <a:xfrm>
            <a:off x="6592615" y="2505979"/>
            <a:ext cx="4837385" cy="3926717"/>
          </a:xfrm>
          <a:effectLst/>
        </p:spPr>
        <p:txBody>
          <a:bodyPr anchor="t"/>
          <a:lstStyle>
            <a:lvl1pPr marL="0" indent="0">
              <a:lnSpc>
                <a:spcPct val="150000"/>
              </a:lnSpc>
              <a:spcBef>
                <a:spcPts val="0"/>
              </a:spcBef>
              <a:spcAft>
                <a:spcPts val="0"/>
              </a:spcAft>
              <a:buClr>
                <a:schemeClr val="accent1">
                  <a:lumMod val="50000"/>
                </a:schemeClr>
              </a:buClr>
              <a:buFont typeface="Arial" panose="020B0604020202020204" pitchFamily="34" charset="0"/>
              <a:buNone/>
              <a:defRPr>
                <a:solidFill>
                  <a:schemeClr val="accent1">
                    <a:lumMod val="50000"/>
                  </a:schemeClr>
                </a:solidFill>
              </a:defRPr>
            </a:lvl1pPr>
            <a:lvl2pPr marL="742950" indent="-285750">
              <a:lnSpc>
                <a:spcPct val="150000"/>
              </a:lnSpc>
              <a:spcAft>
                <a:spcPts val="0"/>
              </a:spcAft>
              <a:buClr>
                <a:schemeClr val="accent1">
                  <a:lumMod val="50000"/>
                </a:schemeClr>
              </a:buClr>
              <a:buFont typeface="Arial" panose="020B0604020202020204" pitchFamily="34" charset="0"/>
              <a:buChar char="•"/>
              <a:defRPr>
                <a:solidFill>
                  <a:schemeClr val="accent1">
                    <a:lumMod val="50000"/>
                  </a:schemeClr>
                </a:solidFill>
              </a:defRPr>
            </a:lvl2pPr>
            <a:lvl3pPr marL="1143000" indent="-228600">
              <a:lnSpc>
                <a:spcPct val="150000"/>
              </a:lnSpc>
              <a:spcAft>
                <a:spcPts val="0"/>
              </a:spcAft>
              <a:buClr>
                <a:schemeClr val="accent1">
                  <a:lumMod val="50000"/>
                </a:schemeClr>
              </a:buClr>
              <a:buFont typeface="Arial" panose="020B0604020202020204" pitchFamily="34" charset="0"/>
              <a:buChar char="•"/>
              <a:defRPr>
                <a:solidFill>
                  <a:schemeClr val="accent1">
                    <a:lumMod val="50000"/>
                  </a:schemeClr>
                </a:solidFill>
              </a:defRPr>
            </a:lvl3pPr>
            <a:lvl4pPr marL="1600200" indent="-228600">
              <a:lnSpc>
                <a:spcPct val="150000"/>
              </a:lnSpc>
              <a:spcAft>
                <a:spcPts val="0"/>
              </a:spcAft>
              <a:buClr>
                <a:schemeClr val="accent1">
                  <a:lumMod val="50000"/>
                </a:schemeClr>
              </a:buClr>
              <a:buFont typeface="Arial" panose="020B0604020202020204" pitchFamily="34" charset="0"/>
              <a:buChar char="•"/>
              <a:defRPr>
                <a:solidFill>
                  <a:schemeClr val="accent1">
                    <a:lumMod val="50000"/>
                  </a:schemeClr>
                </a:solidFill>
              </a:defRPr>
            </a:lvl4pPr>
            <a:lvl5pPr marL="2057400" indent="-228600">
              <a:lnSpc>
                <a:spcPct val="150000"/>
              </a:lnSpc>
              <a:spcAft>
                <a:spcPts val="0"/>
              </a:spcAft>
              <a:buClr>
                <a:schemeClr val="accent1">
                  <a:lumMod val="50000"/>
                </a:schemeClr>
              </a:buClr>
              <a:buFont typeface="Arial" panose="020B0604020202020204" pitchFamily="34" charset="0"/>
              <a:buChar char="•"/>
              <a:defRPr>
                <a:solidFill>
                  <a:schemeClr val="accent1">
                    <a:lumMod val="50000"/>
                  </a:schemeClr>
                </a:solidFill>
              </a:defRPr>
            </a:lvl5pPr>
          </a:lstStyle>
          <a:p>
            <a:pPr marL="285750" marR="0" lvl="0" indent="-285750" algn="l" defTabSz="457200" rtl="0" eaLnBrk="1" fontAlgn="auto" latinLnBrk="0" hangingPunct="1">
              <a:lnSpc>
                <a:spcPct val="150000"/>
              </a:lnSpc>
              <a:spcBef>
                <a:spcPts val="0"/>
              </a:spcBef>
              <a:spcAft>
                <a:spcPts val="0"/>
              </a:spcAft>
              <a:buClr>
                <a:schemeClr val="accent1">
                  <a:lumMod val="50000"/>
                </a:schemeClr>
              </a:buClr>
              <a:buSzTx/>
              <a:buFont typeface="Arial" panose="020B0604020202020204" pitchFamily="34" charset="0"/>
              <a:buChar char="•"/>
              <a:tabLst/>
              <a:defRPr/>
            </a:pPr>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592626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4">
    <p:bg>
      <p:bgPr>
        <a:solidFill>
          <a:schemeClr val="accent1">
            <a:lumMod val="5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6DB3CB-355C-968A-7F5F-71E0350408BA}"/>
              </a:ext>
              <a:ext uri="{C183D7F6-B498-43B3-948B-1728B52AA6E4}">
                <adec:decorative xmlns:adec="http://schemas.microsoft.com/office/drawing/2017/decorative" val="1"/>
              </a:ext>
            </a:extLst>
          </p:cNvPr>
          <p:cNvPicPr>
            <a:picLocks noChangeAspect="1"/>
          </p:cNvPicPr>
          <p:nvPr userDrawn="1"/>
        </p:nvPicPr>
        <p:blipFill rotWithShape="1">
          <a:blip r:embed="rId2" cstate="screen">
            <a:duotone>
              <a:prstClr val="black"/>
              <a:schemeClr val="accent1">
                <a:tint val="45000"/>
                <a:satMod val="400000"/>
              </a:schemeClr>
            </a:duotone>
            <a:alphaModFix amt="50000"/>
            <a:extLst>
              <a:ext uri="{28A0092B-C50C-407E-A947-70E740481C1C}">
                <a14:useLocalDpi xmlns:a14="http://schemas.microsoft.com/office/drawing/2010/main"/>
              </a:ext>
            </a:extLst>
          </a:blip>
          <a:srcRect/>
          <a:stretch/>
        </p:blipFill>
        <p:spPr>
          <a:xfrm rot="10800000">
            <a:off x="-2" y="0"/>
            <a:ext cx="12192001" cy="6858000"/>
          </a:xfrm>
          <a:prstGeom prst="rect">
            <a:avLst/>
          </a:prstGeom>
        </p:spPr>
      </p:pic>
      <p:sp>
        <p:nvSpPr>
          <p:cNvPr id="2" name="Rectangle 1">
            <a:extLst>
              <a:ext uri="{FF2B5EF4-FFF2-40B4-BE49-F238E27FC236}">
                <a16:creationId xmlns:a16="http://schemas.microsoft.com/office/drawing/2014/main" id="{281D7C89-8451-1944-C2B3-53AADAC99A01}"/>
              </a:ext>
              <a:ext uri="{C183D7F6-B498-43B3-948B-1728B52AA6E4}">
                <adec:decorative xmlns:adec="http://schemas.microsoft.com/office/drawing/2017/decorative" val="1"/>
              </a:ext>
            </a:extLst>
          </p:cNvPr>
          <p:cNvSpPr/>
          <p:nvPr userDrawn="1"/>
        </p:nvSpPr>
        <p:spPr>
          <a:xfrm>
            <a:off x="411678" y="422551"/>
            <a:ext cx="4223822" cy="6010146"/>
          </a:xfrm>
          <a:prstGeom prst="rect">
            <a:avLst/>
          </a:prstGeom>
          <a:solidFill>
            <a:schemeClr val="accent4">
              <a:lumMod val="40000"/>
              <a:lumOff val="6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 name="Rectangle 2">
            <a:extLst>
              <a:ext uri="{FF2B5EF4-FFF2-40B4-BE49-F238E27FC236}">
                <a16:creationId xmlns:a16="http://schemas.microsoft.com/office/drawing/2014/main" id="{D26B15EB-5194-C74B-F881-D3DCBE854272}"/>
              </a:ext>
              <a:ext uri="{C183D7F6-B498-43B3-948B-1728B52AA6E4}">
                <adec:decorative xmlns:adec="http://schemas.microsoft.com/office/drawing/2017/decorative" val="1"/>
              </a:ext>
            </a:extLst>
          </p:cNvPr>
          <p:cNvSpPr/>
          <p:nvPr userDrawn="1"/>
        </p:nvSpPr>
        <p:spPr>
          <a:xfrm>
            <a:off x="4635499" y="422551"/>
            <a:ext cx="7144823" cy="6010146"/>
          </a:xfrm>
          <a:prstGeom prst="rect">
            <a:avLst/>
          </a:prstGeom>
          <a:solidFill>
            <a:schemeClr val="accent1">
              <a:lumMod val="5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529935" y="924339"/>
            <a:ext cx="3990110" cy="5009322"/>
          </a:xfrm>
          <a:noFill/>
          <a:effectLst/>
        </p:spPr>
        <p:txBody>
          <a:bodyPr anchor="ctr"/>
          <a:lstStyle>
            <a:lvl1pPr algn="ctr">
              <a:defRPr sz="3600" spc="0" baseline="0">
                <a:solidFill>
                  <a:schemeClr val="accent1">
                    <a:lumMod val="50000"/>
                  </a:schemeClr>
                </a:solidFill>
                <a:effectLst/>
              </a:defRPr>
            </a:lvl1pPr>
          </a:lstStyle>
          <a:p>
            <a:r>
              <a:rPr lang="en-US" dirty="0"/>
              <a:t>Click to add title</a:t>
            </a:r>
          </a:p>
        </p:txBody>
      </p:sp>
      <p:sp>
        <p:nvSpPr>
          <p:cNvPr id="10" name="Content Placeholder 9">
            <a:extLst>
              <a:ext uri="{FF2B5EF4-FFF2-40B4-BE49-F238E27FC236}">
                <a16:creationId xmlns:a16="http://schemas.microsoft.com/office/drawing/2014/main" id="{77D6637B-A7C5-34FF-5B51-32392DAEABB2}"/>
              </a:ext>
            </a:extLst>
          </p:cNvPr>
          <p:cNvSpPr>
            <a:spLocks noGrp="1"/>
          </p:cNvSpPr>
          <p:nvPr>
            <p:ph sz="quarter" idx="10" hasCustomPrompt="1"/>
          </p:nvPr>
        </p:nvSpPr>
        <p:spPr>
          <a:xfrm>
            <a:off x="5153836" y="1371602"/>
            <a:ext cx="6177309" cy="1953489"/>
          </a:xfrm>
          <a:effectLst/>
        </p:spPr>
        <p:txBody>
          <a:bodyPr anchor="t"/>
          <a:lstStyle>
            <a:lvl1pPr marL="283464" indent="-283464">
              <a:lnSpc>
                <a:spcPct val="120000"/>
              </a:lnSpc>
              <a:spcBef>
                <a:spcPts val="0"/>
              </a:spcBef>
              <a:spcAft>
                <a:spcPts val="0"/>
              </a:spcAft>
              <a:buClr>
                <a:schemeClr val="tx1"/>
              </a:buClr>
              <a:buFont typeface="Arial" panose="020B0604020202020204" pitchFamily="34" charset="0"/>
              <a:buChar char="•"/>
              <a:defRPr/>
            </a:lvl1pPr>
            <a:lvl2pPr marL="742950" indent="-285750">
              <a:lnSpc>
                <a:spcPct val="120000"/>
              </a:lnSpc>
              <a:spcBef>
                <a:spcPts val="0"/>
              </a:spcBef>
              <a:spcAft>
                <a:spcPts val="0"/>
              </a:spcAft>
              <a:buClr>
                <a:schemeClr val="tx1"/>
              </a:buClr>
              <a:buFont typeface="Arial" panose="020B0604020202020204" pitchFamily="34" charset="0"/>
              <a:buChar char="•"/>
              <a:defRPr/>
            </a:lvl2pPr>
            <a:lvl3pPr marL="1143000" indent="-228600">
              <a:lnSpc>
                <a:spcPct val="120000"/>
              </a:lnSpc>
              <a:spcBef>
                <a:spcPts val="0"/>
              </a:spcBef>
              <a:spcAft>
                <a:spcPts val="0"/>
              </a:spcAft>
              <a:buClr>
                <a:schemeClr val="tx1"/>
              </a:buClr>
              <a:buFont typeface="Arial" panose="020B0604020202020204" pitchFamily="34" charset="0"/>
              <a:buChar char="•"/>
              <a:defRPr/>
            </a:lvl3pPr>
            <a:lvl4pPr marL="1600200" indent="-228600">
              <a:lnSpc>
                <a:spcPct val="120000"/>
              </a:lnSpc>
              <a:spcBef>
                <a:spcPts val="0"/>
              </a:spcBef>
              <a:spcAft>
                <a:spcPts val="0"/>
              </a:spcAft>
              <a:buClr>
                <a:schemeClr val="tx1"/>
              </a:buClr>
              <a:buFont typeface="Arial" panose="020B0604020202020204" pitchFamily="34" charset="0"/>
              <a:buChar char="•"/>
              <a:defRPr/>
            </a:lvl4pPr>
            <a:lvl5pPr marL="2057400" indent="-228600">
              <a:lnSpc>
                <a:spcPct val="120000"/>
              </a:lnSpc>
              <a:spcBef>
                <a:spcPts val="0"/>
              </a:spcBef>
              <a:spcAft>
                <a:spcPts val="0"/>
              </a:spcAft>
              <a:buClr>
                <a:schemeClr val="tx1"/>
              </a:buClr>
              <a:buFont typeface="Arial" panose="020B0604020202020204" pitchFamily="34" charset="0"/>
              <a:buChar char="•"/>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a:extLst>
              <a:ext uri="{FF2B5EF4-FFF2-40B4-BE49-F238E27FC236}">
                <a16:creationId xmlns:a16="http://schemas.microsoft.com/office/drawing/2014/main" id="{A087279F-936E-0F41-B533-7990D668D7CF}"/>
              </a:ext>
              <a:ext uri="{C183D7F6-B498-43B3-948B-1728B52AA6E4}">
                <adec:decorative xmlns:adec="http://schemas.microsoft.com/office/drawing/2017/decorative" val="1"/>
              </a:ext>
            </a:extLst>
          </p:cNvPr>
          <p:cNvCxnSpPr>
            <a:cxnSpLocks/>
          </p:cNvCxnSpPr>
          <p:nvPr userDrawn="1"/>
        </p:nvCxnSpPr>
        <p:spPr>
          <a:xfrm>
            <a:off x="5153836" y="3446156"/>
            <a:ext cx="6177309" cy="0"/>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9">
            <a:extLst>
              <a:ext uri="{FF2B5EF4-FFF2-40B4-BE49-F238E27FC236}">
                <a16:creationId xmlns:a16="http://schemas.microsoft.com/office/drawing/2014/main" id="{CDD03AA1-6D53-FEB1-9B22-57C1066DA336}"/>
              </a:ext>
            </a:extLst>
          </p:cNvPr>
          <p:cNvSpPr>
            <a:spLocks noGrp="1"/>
          </p:cNvSpPr>
          <p:nvPr>
            <p:ph sz="quarter" idx="11" hasCustomPrompt="1"/>
          </p:nvPr>
        </p:nvSpPr>
        <p:spPr>
          <a:xfrm>
            <a:off x="5153836" y="3745924"/>
            <a:ext cx="6177309" cy="2238918"/>
          </a:xfrm>
          <a:effectLst/>
        </p:spPr>
        <p:txBody>
          <a:bodyPr anchor="t"/>
          <a:lstStyle>
            <a:lvl1pPr marL="283464" indent="-283464">
              <a:lnSpc>
                <a:spcPct val="120000"/>
              </a:lnSpc>
              <a:spcBef>
                <a:spcPts val="0"/>
              </a:spcBef>
              <a:spcAft>
                <a:spcPts val="0"/>
              </a:spcAft>
              <a:buClr>
                <a:schemeClr val="tx1"/>
              </a:buClr>
              <a:buFont typeface="Arial" panose="020B0604020202020204" pitchFamily="34" charset="0"/>
              <a:buChar char="•"/>
              <a:defRPr/>
            </a:lvl1pPr>
            <a:lvl2pPr marL="742950" indent="-285750">
              <a:lnSpc>
                <a:spcPct val="120000"/>
              </a:lnSpc>
              <a:spcBef>
                <a:spcPts val="0"/>
              </a:spcBef>
              <a:spcAft>
                <a:spcPts val="0"/>
              </a:spcAft>
              <a:buClr>
                <a:schemeClr val="tx1"/>
              </a:buClr>
              <a:buFont typeface="Arial" panose="020B0604020202020204" pitchFamily="34" charset="0"/>
              <a:buChar char="•"/>
              <a:defRPr/>
            </a:lvl2pPr>
            <a:lvl3pPr marL="1143000" indent="-228600">
              <a:lnSpc>
                <a:spcPct val="120000"/>
              </a:lnSpc>
              <a:spcBef>
                <a:spcPts val="0"/>
              </a:spcBef>
              <a:spcAft>
                <a:spcPts val="0"/>
              </a:spcAft>
              <a:buClr>
                <a:schemeClr val="tx1"/>
              </a:buClr>
              <a:buFont typeface="Arial" panose="020B0604020202020204" pitchFamily="34" charset="0"/>
              <a:buChar char="•"/>
              <a:defRPr/>
            </a:lvl3pPr>
            <a:lvl4pPr marL="1600200" indent="-228600">
              <a:lnSpc>
                <a:spcPct val="120000"/>
              </a:lnSpc>
              <a:spcBef>
                <a:spcPts val="0"/>
              </a:spcBef>
              <a:spcAft>
                <a:spcPts val="0"/>
              </a:spcAft>
              <a:buClr>
                <a:schemeClr val="tx1"/>
              </a:buClr>
              <a:buFont typeface="Arial" panose="020B0604020202020204" pitchFamily="34" charset="0"/>
              <a:buChar char="•"/>
              <a:defRPr/>
            </a:lvl4pPr>
            <a:lvl5pPr marL="2057400" indent="-228600">
              <a:lnSpc>
                <a:spcPct val="120000"/>
              </a:lnSpc>
              <a:spcBef>
                <a:spcPts val="0"/>
              </a:spcBef>
              <a:spcAft>
                <a:spcPts val="0"/>
              </a:spcAft>
              <a:buClr>
                <a:schemeClr val="tx1"/>
              </a:buClr>
              <a:buFont typeface="Arial" panose="020B0604020202020204" pitchFamily="34" charset="0"/>
              <a:buChar char="•"/>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92593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6491A-47B8-CCF0-3629-B46CC7B964D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590FE2A-C71B-BF6B-1CFA-EF88DBA111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517EAF7-5B53-79F2-3178-88B0CF390410}"/>
              </a:ext>
            </a:extLst>
          </p:cNvPr>
          <p:cNvSpPr>
            <a:spLocks noGrp="1"/>
          </p:cNvSpPr>
          <p:nvPr>
            <p:ph type="dt" sz="half" idx="10"/>
          </p:nvPr>
        </p:nvSpPr>
        <p:spPr/>
        <p:txBody>
          <a:bodyPr/>
          <a:lstStyle/>
          <a:p>
            <a:fld id="{64F22BA2-E135-413A-8989-616CB7346778}" type="datetimeFigureOut">
              <a:rPr lang="en-AU" smtClean="0"/>
              <a:t>19/06/2026</a:t>
            </a:fld>
            <a:endParaRPr lang="en-AU"/>
          </a:p>
        </p:txBody>
      </p:sp>
      <p:sp>
        <p:nvSpPr>
          <p:cNvPr id="5" name="Footer Placeholder 4">
            <a:extLst>
              <a:ext uri="{FF2B5EF4-FFF2-40B4-BE49-F238E27FC236}">
                <a16:creationId xmlns:a16="http://schemas.microsoft.com/office/drawing/2014/main" id="{C216F3F2-55C4-C849-D941-19148AD2A74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6A5366E-F084-7BF8-D5EE-68A714549108}"/>
              </a:ext>
            </a:extLst>
          </p:cNvPr>
          <p:cNvSpPr>
            <a:spLocks noGrp="1"/>
          </p:cNvSpPr>
          <p:nvPr>
            <p:ph type="sldNum" sz="quarter" idx="12"/>
          </p:nvPr>
        </p:nvSpPr>
        <p:spPr/>
        <p:txBody>
          <a:bodyPr/>
          <a:lstStyle/>
          <a:p>
            <a:fld id="{EC7A20FC-03B7-4D5F-AAF7-78F67F2BFC99}" type="slidenum">
              <a:rPr lang="en-AU" smtClean="0"/>
              <a:t>‹#›</a:t>
            </a:fld>
            <a:endParaRPr lang="en-AU"/>
          </a:p>
        </p:txBody>
      </p:sp>
    </p:spTree>
    <p:extLst>
      <p:ext uri="{BB962C8B-B14F-4D97-AF65-F5344CB8AC3E}">
        <p14:creationId xmlns:p14="http://schemas.microsoft.com/office/powerpoint/2010/main" val="1437686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2">
    <p:bg>
      <p:bgPr>
        <a:solidFill>
          <a:schemeClr val="accent1">
            <a:lumMod val="5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9176A3-24B8-086B-739F-2B3DCE8BE094}"/>
              </a:ext>
              <a:ext uri="{C183D7F6-B498-43B3-948B-1728B52AA6E4}">
                <adec:decorative xmlns:adec="http://schemas.microsoft.com/office/drawing/2017/decorative" val="1"/>
              </a:ext>
            </a:extLst>
          </p:cNvPr>
          <p:cNvPicPr>
            <a:picLocks noChangeAspect="1"/>
          </p:cNvPicPr>
          <p:nvPr userDrawn="1"/>
        </p:nvPicPr>
        <p:blipFill rotWithShape="1">
          <a:blip r:embed="rId2" cstate="screen">
            <a:duotone>
              <a:prstClr val="black"/>
              <a:schemeClr val="accent1">
                <a:tint val="45000"/>
                <a:satMod val="400000"/>
              </a:schemeClr>
            </a:duotone>
            <a:alphaModFix amt="50000"/>
            <a:extLst>
              <a:ext uri="{28A0092B-C50C-407E-A947-70E740481C1C}">
                <a14:useLocalDpi xmlns:a14="http://schemas.microsoft.com/office/drawing/2010/main"/>
              </a:ext>
            </a:extLst>
          </a:blip>
          <a:srcRect/>
          <a:stretch/>
        </p:blipFill>
        <p:spPr>
          <a:xfrm rot="5400000">
            <a:off x="2666999" y="-2654300"/>
            <a:ext cx="6858000" cy="12166601"/>
          </a:xfrm>
          <a:prstGeom prst="rect">
            <a:avLst/>
          </a:prstGeom>
        </p:spPr>
      </p:pic>
      <p:sp>
        <p:nvSpPr>
          <p:cNvPr id="4" name="Rectangle 3">
            <a:extLst>
              <a:ext uri="{FF2B5EF4-FFF2-40B4-BE49-F238E27FC236}">
                <a16:creationId xmlns:a16="http://schemas.microsoft.com/office/drawing/2014/main" id="{BA96EFAA-0851-646A-8758-C20243901E54}"/>
              </a:ext>
              <a:ext uri="{C183D7F6-B498-43B3-948B-1728B52AA6E4}">
                <adec:decorative xmlns:adec="http://schemas.microsoft.com/office/drawing/2017/decorative" val="1"/>
              </a:ext>
            </a:extLst>
          </p:cNvPr>
          <p:cNvSpPr/>
          <p:nvPr userDrawn="1"/>
        </p:nvSpPr>
        <p:spPr>
          <a:xfrm>
            <a:off x="381000" y="422551"/>
            <a:ext cx="11424920" cy="6010146"/>
          </a:xfrm>
          <a:prstGeom prst="rect">
            <a:avLst/>
          </a:prstGeom>
          <a:solidFill>
            <a:schemeClr val="accent1">
              <a:lumMod val="5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810001" y="685800"/>
            <a:ext cx="10571998" cy="2983528"/>
          </a:xfrm>
          <a:effectLst/>
        </p:spPr>
        <p:txBody>
          <a:bodyPr/>
          <a:lstStyle>
            <a:lvl1pPr algn="ctr">
              <a:defRPr sz="3600" spc="0" baseline="0">
                <a:solidFill>
                  <a:schemeClr val="accent4">
                    <a:lumMod val="60000"/>
                    <a:lumOff val="40000"/>
                  </a:schemeClr>
                </a:solidFill>
                <a:effectLst/>
              </a:defRPr>
            </a:lvl1pPr>
          </a:lstStyle>
          <a:p>
            <a:r>
              <a:rPr lang="en-US" dirty="0"/>
              <a:t>Click to add title</a:t>
            </a:r>
          </a:p>
        </p:txBody>
      </p:sp>
    </p:spTree>
    <p:extLst>
      <p:ext uri="{BB962C8B-B14F-4D97-AF65-F5344CB8AC3E}">
        <p14:creationId xmlns:p14="http://schemas.microsoft.com/office/powerpoint/2010/main" val="36878649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accent1">
            <a:lumMod val="50000"/>
          </a:scheme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12B799F-04B8-4A62-EB7D-F17311231B8E}"/>
              </a:ext>
              <a:ext uri="{C183D7F6-B498-43B3-948B-1728B52AA6E4}">
                <adec:decorative xmlns:adec="http://schemas.microsoft.com/office/drawing/2017/decorative" val="1"/>
              </a:ext>
            </a:extLst>
          </p:cNvPr>
          <p:cNvSpPr/>
          <p:nvPr userDrawn="1"/>
        </p:nvSpPr>
        <p:spPr>
          <a:xfrm>
            <a:off x="7556500" y="0"/>
            <a:ext cx="4635500" cy="6858000"/>
          </a:xfrm>
          <a:prstGeom prst="rect">
            <a:avLst/>
          </a:prstGeom>
          <a:solidFill>
            <a:schemeClr val="accent4">
              <a:lumMod val="40000"/>
              <a:lumOff val="6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7" name="Rectangle 6">
            <a:extLst>
              <a:ext uri="{FF2B5EF4-FFF2-40B4-BE49-F238E27FC236}">
                <a16:creationId xmlns:a16="http://schemas.microsoft.com/office/drawing/2014/main" id="{08F310BE-5861-E73D-5979-D11A971516CF}"/>
              </a:ext>
              <a:ext uri="{C183D7F6-B498-43B3-948B-1728B52AA6E4}">
                <adec:decorative xmlns:adec="http://schemas.microsoft.com/office/drawing/2017/decorative" val="1"/>
              </a:ext>
            </a:extLst>
          </p:cNvPr>
          <p:cNvSpPr/>
          <p:nvPr userDrawn="1"/>
        </p:nvSpPr>
        <p:spPr>
          <a:xfrm>
            <a:off x="500270" y="487680"/>
            <a:ext cx="6482080" cy="5902960"/>
          </a:xfrm>
          <a:prstGeom prst="rect">
            <a:avLst/>
          </a:prstGeom>
          <a:solidFill>
            <a:schemeClr val="accent1">
              <a:lumMod val="5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8" name="Picture 7">
            <a:extLst>
              <a:ext uri="{FF2B5EF4-FFF2-40B4-BE49-F238E27FC236}">
                <a16:creationId xmlns:a16="http://schemas.microsoft.com/office/drawing/2014/main" id="{AA12F5E6-EC22-5E10-94FB-5E546A7B9123}"/>
              </a:ext>
              <a:ext uri="{C183D7F6-B498-43B3-948B-1728B52AA6E4}">
                <adec:decorative xmlns:adec="http://schemas.microsoft.com/office/drawing/2017/decorative" val="1"/>
              </a:ext>
            </a:extLst>
          </p:cNvPr>
          <p:cNvPicPr>
            <a:picLocks noChangeAspect="1"/>
          </p:cNvPicPr>
          <p:nvPr userDrawn="1"/>
        </p:nvPicPr>
        <p:blipFill rotWithShape="1">
          <a:blip r:embed="rId2" cstate="screen">
            <a:duotone>
              <a:prstClr val="black"/>
              <a:schemeClr val="accent1">
                <a:tint val="45000"/>
                <a:satMod val="400000"/>
              </a:schemeClr>
            </a:duotone>
            <a:alphaModFix amt="50000"/>
            <a:extLst>
              <a:ext uri="{28A0092B-C50C-407E-A947-70E740481C1C}">
                <a14:useLocalDpi xmlns:a14="http://schemas.microsoft.com/office/drawing/2010/main"/>
              </a:ext>
            </a:extLst>
          </a:blip>
          <a:srcRect/>
          <a:stretch/>
        </p:blipFill>
        <p:spPr>
          <a:xfrm rot="10800000">
            <a:off x="495630" y="477518"/>
            <a:ext cx="6482079" cy="5913121"/>
          </a:xfrm>
          <a:prstGeom prst="rect">
            <a:avLst/>
          </a:prstGeom>
        </p:spPr>
      </p:pic>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8036952" y="477518"/>
            <a:ext cx="3829465" cy="2693887"/>
          </a:xfrm>
          <a:noFill/>
          <a:effectLst/>
        </p:spPr>
        <p:txBody>
          <a:bodyPr anchor="b"/>
          <a:lstStyle>
            <a:lvl1pPr algn="l">
              <a:defRPr sz="3600" spc="0" baseline="0">
                <a:solidFill>
                  <a:schemeClr val="accent1">
                    <a:lumMod val="50000"/>
                  </a:schemeClr>
                </a:solidFill>
                <a:effectLst/>
              </a:defRPr>
            </a:lvl1pPr>
          </a:lstStyle>
          <a:p>
            <a:r>
              <a:rPr lang="en-US" dirty="0"/>
              <a:t>Click to add title</a:t>
            </a:r>
          </a:p>
        </p:txBody>
      </p:sp>
      <p:sp>
        <p:nvSpPr>
          <p:cNvPr id="13" name="Table Placeholder 12">
            <a:extLst>
              <a:ext uri="{FF2B5EF4-FFF2-40B4-BE49-F238E27FC236}">
                <a16:creationId xmlns:a16="http://schemas.microsoft.com/office/drawing/2014/main" id="{14BBA88A-FAA8-CE13-2A76-BF8B014AE343}"/>
              </a:ext>
            </a:extLst>
          </p:cNvPr>
          <p:cNvSpPr>
            <a:spLocks noGrp="1"/>
          </p:cNvSpPr>
          <p:nvPr>
            <p:ph type="tbl" sz="quarter" idx="11"/>
          </p:nvPr>
        </p:nvSpPr>
        <p:spPr>
          <a:xfrm>
            <a:off x="952500" y="909638"/>
            <a:ext cx="5578475" cy="5038725"/>
          </a:xfrm>
        </p:spPr>
        <p:txBody>
          <a:bodyPr anchor="t"/>
          <a:lstStyle>
            <a:lvl1pPr marL="0" indent="0" algn="ctr">
              <a:buNone/>
              <a:defRPr/>
            </a:lvl1pPr>
          </a:lstStyle>
          <a:p>
            <a:r>
              <a:rPr lang="en-US"/>
              <a:t>Click icon to add table</a:t>
            </a:r>
            <a:endParaRPr lang="en-US" dirty="0"/>
          </a:p>
        </p:txBody>
      </p:sp>
      <p:sp>
        <p:nvSpPr>
          <p:cNvPr id="5" name="Content Placeholder 9">
            <a:extLst>
              <a:ext uri="{FF2B5EF4-FFF2-40B4-BE49-F238E27FC236}">
                <a16:creationId xmlns:a16="http://schemas.microsoft.com/office/drawing/2014/main" id="{0E96890F-0832-5087-193F-70CF33DEE0AD}"/>
              </a:ext>
            </a:extLst>
          </p:cNvPr>
          <p:cNvSpPr>
            <a:spLocks noGrp="1"/>
          </p:cNvSpPr>
          <p:nvPr>
            <p:ph sz="quarter" idx="10" hasCustomPrompt="1"/>
          </p:nvPr>
        </p:nvSpPr>
        <p:spPr>
          <a:xfrm>
            <a:off x="8036953" y="3449781"/>
            <a:ext cx="3829465" cy="2940860"/>
          </a:xfrm>
          <a:effectLst/>
        </p:spPr>
        <p:txBody>
          <a:bodyPr anchor="t"/>
          <a:lstStyle>
            <a:lvl1pPr marL="285750" indent="-285750">
              <a:lnSpc>
                <a:spcPct val="150000"/>
              </a:lnSpc>
              <a:spcBef>
                <a:spcPts val="0"/>
              </a:spcBef>
              <a:spcAft>
                <a:spcPts val="0"/>
              </a:spcAft>
              <a:buClr>
                <a:schemeClr val="accent1">
                  <a:lumMod val="50000"/>
                </a:schemeClr>
              </a:buClr>
              <a:buFont typeface="Arial" panose="020B0604020202020204" pitchFamily="34" charset="0"/>
              <a:buChar char="•"/>
              <a:defRPr>
                <a:solidFill>
                  <a:schemeClr val="accent1">
                    <a:lumMod val="50000"/>
                  </a:schemeClr>
                </a:solidFill>
              </a:defRPr>
            </a:lvl1pPr>
            <a:lvl2pPr marL="742950" indent="-285750">
              <a:lnSpc>
                <a:spcPct val="150000"/>
              </a:lnSpc>
              <a:spcAft>
                <a:spcPts val="0"/>
              </a:spcAft>
              <a:buClr>
                <a:schemeClr val="accent1">
                  <a:lumMod val="50000"/>
                </a:schemeClr>
              </a:buClr>
              <a:buFont typeface="Arial" panose="020B0604020202020204" pitchFamily="34" charset="0"/>
              <a:buChar char="•"/>
              <a:defRPr>
                <a:solidFill>
                  <a:schemeClr val="accent1">
                    <a:lumMod val="50000"/>
                  </a:schemeClr>
                </a:solidFill>
              </a:defRPr>
            </a:lvl2pPr>
            <a:lvl3pPr marL="1143000" indent="-228600">
              <a:lnSpc>
                <a:spcPct val="150000"/>
              </a:lnSpc>
              <a:spcAft>
                <a:spcPts val="0"/>
              </a:spcAft>
              <a:buClr>
                <a:schemeClr val="accent1">
                  <a:lumMod val="50000"/>
                </a:schemeClr>
              </a:buClr>
              <a:buFont typeface="Arial" panose="020B0604020202020204" pitchFamily="34" charset="0"/>
              <a:buChar char="•"/>
              <a:defRPr>
                <a:solidFill>
                  <a:schemeClr val="accent1">
                    <a:lumMod val="50000"/>
                  </a:schemeClr>
                </a:solidFill>
              </a:defRPr>
            </a:lvl3pPr>
            <a:lvl4pPr marL="1600200" indent="-228600">
              <a:lnSpc>
                <a:spcPct val="150000"/>
              </a:lnSpc>
              <a:spcAft>
                <a:spcPts val="0"/>
              </a:spcAft>
              <a:buClr>
                <a:schemeClr val="accent1">
                  <a:lumMod val="50000"/>
                </a:schemeClr>
              </a:buClr>
              <a:buFont typeface="Arial" panose="020B0604020202020204" pitchFamily="34" charset="0"/>
              <a:buChar char="•"/>
              <a:defRPr>
                <a:solidFill>
                  <a:schemeClr val="accent1">
                    <a:lumMod val="50000"/>
                  </a:schemeClr>
                </a:solidFill>
              </a:defRPr>
            </a:lvl4pPr>
            <a:lvl5pPr marL="2057400" indent="-228600">
              <a:lnSpc>
                <a:spcPct val="150000"/>
              </a:lnSpc>
              <a:spcAft>
                <a:spcPts val="0"/>
              </a:spcAft>
              <a:buClr>
                <a:schemeClr val="accent1">
                  <a:lumMod val="50000"/>
                </a:schemeClr>
              </a:buClr>
              <a:buFont typeface="Arial" panose="020B0604020202020204" pitchFamily="34" charset="0"/>
              <a:buChar char="•"/>
              <a:defRPr>
                <a:solidFill>
                  <a:schemeClr val="accent1">
                    <a:lumMod val="50000"/>
                  </a:schemeClr>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019638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able">
    <p:bg>
      <p:bgPr>
        <a:solidFill>
          <a:schemeClr val="accent1">
            <a:lumMod val="5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9176A3-24B8-086B-739F-2B3DCE8BE094}"/>
              </a:ext>
              <a:ext uri="{C183D7F6-B498-43B3-948B-1728B52AA6E4}">
                <adec:decorative xmlns:adec="http://schemas.microsoft.com/office/drawing/2017/decorative" val="1"/>
              </a:ext>
            </a:extLst>
          </p:cNvPr>
          <p:cNvPicPr>
            <a:picLocks noChangeAspect="1"/>
          </p:cNvPicPr>
          <p:nvPr userDrawn="1"/>
        </p:nvPicPr>
        <p:blipFill rotWithShape="1">
          <a:blip r:embed="rId2" cstate="screen">
            <a:duotone>
              <a:prstClr val="black"/>
              <a:schemeClr val="accent1">
                <a:tint val="45000"/>
                <a:satMod val="400000"/>
              </a:schemeClr>
            </a:duotone>
            <a:alphaModFix amt="50000"/>
            <a:extLst>
              <a:ext uri="{28A0092B-C50C-407E-A947-70E740481C1C}">
                <a14:useLocalDpi xmlns:a14="http://schemas.microsoft.com/office/drawing/2010/main"/>
              </a:ext>
            </a:extLst>
          </a:blip>
          <a:srcRect/>
          <a:stretch/>
        </p:blipFill>
        <p:spPr>
          <a:xfrm rot="5400000">
            <a:off x="2666999" y="-2654300"/>
            <a:ext cx="6858000" cy="12166601"/>
          </a:xfrm>
          <a:prstGeom prst="rect">
            <a:avLst/>
          </a:prstGeom>
        </p:spPr>
      </p:pic>
      <p:sp>
        <p:nvSpPr>
          <p:cNvPr id="4" name="Rectangle 3">
            <a:extLst>
              <a:ext uri="{FF2B5EF4-FFF2-40B4-BE49-F238E27FC236}">
                <a16:creationId xmlns:a16="http://schemas.microsoft.com/office/drawing/2014/main" id="{BA96EFAA-0851-646A-8758-C20243901E54}"/>
              </a:ext>
              <a:ext uri="{C183D7F6-B498-43B3-948B-1728B52AA6E4}">
                <adec:decorative xmlns:adec="http://schemas.microsoft.com/office/drawing/2017/decorative" val="1"/>
              </a:ext>
            </a:extLst>
          </p:cNvPr>
          <p:cNvSpPr/>
          <p:nvPr userDrawn="1"/>
        </p:nvSpPr>
        <p:spPr>
          <a:xfrm>
            <a:off x="381000" y="422551"/>
            <a:ext cx="11424920" cy="6010146"/>
          </a:xfrm>
          <a:prstGeom prst="rect">
            <a:avLst/>
          </a:prstGeom>
          <a:solidFill>
            <a:schemeClr val="accent1">
              <a:lumMod val="5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488373" y="571501"/>
            <a:ext cx="11139054" cy="1028699"/>
          </a:xfrm>
          <a:effectLst/>
        </p:spPr>
        <p:txBody>
          <a:bodyPr anchor="ctr"/>
          <a:lstStyle>
            <a:lvl1pPr algn="ctr">
              <a:defRPr sz="3600" spc="0" baseline="0">
                <a:solidFill>
                  <a:schemeClr val="tx1"/>
                </a:solidFill>
                <a:effectLst/>
              </a:defRPr>
            </a:lvl1pPr>
          </a:lstStyle>
          <a:p>
            <a:r>
              <a:rPr lang="en-US" dirty="0"/>
              <a:t>Click to add title</a:t>
            </a:r>
          </a:p>
        </p:txBody>
      </p:sp>
      <p:sp>
        <p:nvSpPr>
          <p:cNvPr id="11" name="Table Placeholder 10">
            <a:extLst>
              <a:ext uri="{FF2B5EF4-FFF2-40B4-BE49-F238E27FC236}">
                <a16:creationId xmlns:a16="http://schemas.microsoft.com/office/drawing/2014/main" id="{E10735F5-6B7D-348D-AC70-8BC10CB5F70A}"/>
              </a:ext>
            </a:extLst>
          </p:cNvPr>
          <p:cNvSpPr>
            <a:spLocks noGrp="1"/>
          </p:cNvSpPr>
          <p:nvPr>
            <p:ph type="tbl" sz="quarter" idx="10"/>
          </p:nvPr>
        </p:nvSpPr>
        <p:spPr>
          <a:xfrm>
            <a:off x="838200" y="1860550"/>
            <a:ext cx="10515600" cy="4198938"/>
          </a:xfrm>
        </p:spPr>
        <p:txBody>
          <a:bodyPr anchor="t"/>
          <a:lstStyle>
            <a:lvl1pPr marL="0" indent="0" algn="ctr">
              <a:buNone/>
              <a:defRPr/>
            </a:lvl1pPr>
          </a:lstStyle>
          <a:p>
            <a:r>
              <a:rPr lang="en-US"/>
              <a:t>Click icon to add table</a:t>
            </a:r>
            <a:endParaRPr lang="en-US" dirty="0"/>
          </a:p>
        </p:txBody>
      </p:sp>
    </p:spTree>
    <p:extLst>
      <p:ext uri="{BB962C8B-B14F-4D97-AF65-F5344CB8AC3E}">
        <p14:creationId xmlns:p14="http://schemas.microsoft.com/office/powerpoint/2010/main" val="5023191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itle 2">
    <p:bg>
      <p:bgPr>
        <a:solidFill>
          <a:schemeClr val="accent1">
            <a:lumMod val="50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FDAFCA1-BDD9-1108-8F95-E3FC1A7935C1}"/>
              </a:ext>
              <a:ext uri="{C183D7F6-B498-43B3-948B-1728B52AA6E4}">
                <adec:decorative xmlns:adec="http://schemas.microsoft.com/office/drawing/2017/decorative" val="1"/>
              </a:ext>
            </a:extLst>
          </p:cNvPr>
          <p:cNvGrpSpPr/>
          <p:nvPr userDrawn="1"/>
        </p:nvGrpSpPr>
        <p:grpSpPr>
          <a:xfrm rot="10800000">
            <a:off x="0" y="0"/>
            <a:ext cx="11532896" cy="6858000"/>
            <a:chOff x="659106" y="0"/>
            <a:chExt cx="11532896" cy="6858000"/>
          </a:xfrm>
        </p:grpSpPr>
        <p:sp>
          <p:nvSpPr>
            <p:cNvPr id="3" name="Rectangle 2">
              <a:extLst>
                <a:ext uri="{FF2B5EF4-FFF2-40B4-BE49-F238E27FC236}">
                  <a16:creationId xmlns:a16="http://schemas.microsoft.com/office/drawing/2014/main" id="{E4BFDB24-6BE4-2FC0-F772-DC1DE926E485}"/>
                </a:ext>
              </a:extLst>
            </p:cNvPr>
            <p:cNvSpPr/>
            <p:nvPr/>
          </p:nvSpPr>
          <p:spPr>
            <a:xfrm>
              <a:off x="5995086" y="0"/>
              <a:ext cx="6196916" cy="6858000"/>
            </a:xfrm>
            <a:prstGeom prst="rect">
              <a:avLst/>
            </a:prstGeom>
            <a:solidFill>
              <a:schemeClr val="accent4">
                <a:lumMod val="40000"/>
                <a:lumOff val="6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4" name="Graphic 3">
              <a:extLst>
                <a:ext uri="{FF2B5EF4-FFF2-40B4-BE49-F238E27FC236}">
                  <a16:creationId xmlns:a16="http://schemas.microsoft.com/office/drawing/2014/main" id="{131EABEA-AB8A-5E4C-A6DD-8F32B70E90A3}"/>
                </a:ext>
              </a:extLst>
            </p:cNvPr>
            <p:cNvPicPr>
              <a:picLocks noChangeAspect="1"/>
            </p:cNvPicPr>
            <p:nvPr/>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l="-1353" t="-388" r="-1" b="-254"/>
            <a:stretch/>
          </p:blipFill>
          <p:spPr>
            <a:xfrm flipH="1">
              <a:off x="659106" y="1956391"/>
              <a:ext cx="4878094" cy="2780414"/>
            </a:xfrm>
            <a:prstGeom prst="rect">
              <a:avLst/>
            </a:prstGeom>
          </p:spPr>
        </p:pic>
        <p:sp>
          <p:nvSpPr>
            <p:cNvPr id="5" name="Rectangle 4">
              <a:extLst>
                <a:ext uri="{FF2B5EF4-FFF2-40B4-BE49-F238E27FC236}">
                  <a16:creationId xmlns:a16="http://schemas.microsoft.com/office/drawing/2014/main" id="{D2279AAC-0D81-D3CD-3F0F-E8CEE0F56D43}"/>
                </a:ext>
              </a:extLst>
            </p:cNvPr>
            <p:cNvSpPr/>
            <p:nvPr/>
          </p:nvSpPr>
          <p:spPr>
            <a:xfrm>
              <a:off x="1328303" y="776532"/>
              <a:ext cx="3434316" cy="501821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pSp>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617542" y="132080"/>
            <a:ext cx="4928894" cy="6507711"/>
          </a:xfrm>
          <a:noFill/>
          <a:effectLst/>
        </p:spPr>
        <p:txBody>
          <a:bodyPr anchor="ctr"/>
          <a:lstStyle>
            <a:lvl1pPr algn="ctr">
              <a:defRPr sz="3600" spc="0" baseline="0">
                <a:solidFill>
                  <a:schemeClr val="accent1">
                    <a:lumMod val="50000"/>
                  </a:schemeClr>
                </a:solidFill>
                <a:effectLst/>
              </a:defRPr>
            </a:lvl1pPr>
          </a:lstStyle>
          <a:p>
            <a:r>
              <a:rPr lang="en-US" dirty="0"/>
              <a:t>Click to add title</a:t>
            </a:r>
          </a:p>
        </p:txBody>
      </p:sp>
      <p:sp>
        <p:nvSpPr>
          <p:cNvPr id="11" name="Picture Placeholder 10">
            <a:extLst>
              <a:ext uri="{FF2B5EF4-FFF2-40B4-BE49-F238E27FC236}">
                <a16:creationId xmlns:a16="http://schemas.microsoft.com/office/drawing/2014/main" id="{E0720B2D-C199-57FA-9453-DBFB607BA983}"/>
              </a:ext>
            </a:extLst>
          </p:cNvPr>
          <p:cNvSpPr>
            <a:spLocks noGrp="1"/>
          </p:cNvSpPr>
          <p:nvPr>
            <p:ph type="pic" sz="quarter" idx="10"/>
          </p:nvPr>
        </p:nvSpPr>
        <p:spPr>
          <a:xfrm>
            <a:off x="7429500" y="992188"/>
            <a:ext cx="3425825" cy="5018087"/>
          </a:xfrm>
        </p:spPr>
        <p:txBody>
          <a:bodyPr anchor="t"/>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14985251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Two Columns">
    <p:bg>
      <p:bgPr>
        <a:solidFill>
          <a:schemeClr val="accent1">
            <a:lumMod val="5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11222B-29F6-BF2A-09DE-82F659638940}"/>
              </a:ext>
              <a:ext uri="{C183D7F6-B498-43B3-948B-1728B52AA6E4}">
                <adec:decorative xmlns:adec="http://schemas.microsoft.com/office/drawing/2017/decorative" val="1"/>
              </a:ext>
            </a:extLst>
          </p:cNvPr>
          <p:cNvPicPr>
            <a:picLocks noChangeAspect="1"/>
          </p:cNvPicPr>
          <p:nvPr userDrawn="1"/>
        </p:nvPicPr>
        <p:blipFill rotWithShape="1">
          <a:blip r:embed="rId2" cstate="screen">
            <a:duotone>
              <a:prstClr val="black"/>
              <a:schemeClr val="accent1">
                <a:tint val="45000"/>
                <a:satMod val="400000"/>
              </a:schemeClr>
            </a:duotone>
            <a:alphaModFix amt="50000"/>
            <a:extLst>
              <a:ext uri="{28A0092B-C50C-407E-A947-70E740481C1C}">
                <a14:useLocalDpi xmlns:a14="http://schemas.microsoft.com/office/drawing/2010/main"/>
              </a:ext>
            </a:extLst>
          </a:blip>
          <a:srcRect/>
          <a:stretch/>
        </p:blipFill>
        <p:spPr>
          <a:xfrm rot="5400000">
            <a:off x="2666999" y="-2654300"/>
            <a:ext cx="6858000" cy="12166601"/>
          </a:xfrm>
          <a:prstGeom prst="rect">
            <a:avLst/>
          </a:prstGeom>
        </p:spPr>
      </p:pic>
      <p:sp>
        <p:nvSpPr>
          <p:cNvPr id="3" name="Rectangle 2">
            <a:extLst>
              <a:ext uri="{FF2B5EF4-FFF2-40B4-BE49-F238E27FC236}">
                <a16:creationId xmlns:a16="http://schemas.microsoft.com/office/drawing/2014/main" id="{B035F993-EADB-1C5A-7158-41E510B706E0}"/>
              </a:ext>
              <a:ext uri="{C183D7F6-B498-43B3-948B-1728B52AA6E4}">
                <adec:decorative xmlns:adec="http://schemas.microsoft.com/office/drawing/2017/decorative" val="1"/>
              </a:ext>
            </a:extLst>
          </p:cNvPr>
          <p:cNvSpPr/>
          <p:nvPr userDrawn="1"/>
        </p:nvSpPr>
        <p:spPr>
          <a:xfrm>
            <a:off x="381000" y="422551"/>
            <a:ext cx="11424920" cy="6010146"/>
          </a:xfrm>
          <a:prstGeom prst="rect">
            <a:avLst/>
          </a:prstGeom>
          <a:solidFill>
            <a:schemeClr val="accent1">
              <a:lumMod val="5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4" name="Rectangle 3">
            <a:extLst>
              <a:ext uri="{FF2B5EF4-FFF2-40B4-BE49-F238E27FC236}">
                <a16:creationId xmlns:a16="http://schemas.microsoft.com/office/drawing/2014/main" id="{AB12E34E-DBAF-BA5D-15D9-E69A05535785}"/>
              </a:ext>
              <a:ext uri="{C183D7F6-B498-43B3-948B-1728B52AA6E4}">
                <adec:decorative xmlns:adec="http://schemas.microsoft.com/office/drawing/2017/decorative" val="1"/>
              </a:ext>
            </a:extLst>
          </p:cNvPr>
          <p:cNvSpPr/>
          <p:nvPr userDrawn="1"/>
        </p:nvSpPr>
        <p:spPr>
          <a:xfrm>
            <a:off x="381000" y="1889759"/>
            <a:ext cx="11424920" cy="4542937"/>
          </a:xfrm>
          <a:prstGeom prst="rect">
            <a:avLst/>
          </a:prstGeom>
          <a:solidFill>
            <a:schemeClr val="accent4">
              <a:lumMod val="40000"/>
              <a:lumOff val="6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529935" y="571499"/>
            <a:ext cx="11118274" cy="1154114"/>
          </a:xfrm>
          <a:noFill/>
          <a:effectLst/>
        </p:spPr>
        <p:txBody>
          <a:bodyPr anchor="ctr"/>
          <a:lstStyle>
            <a:lvl1pPr algn="ctr">
              <a:defRPr sz="3600" spc="0" baseline="0">
                <a:solidFill>
                  <a:schemeClr val="tx1"/>
                </a:solidFill>
                <a:effectLst/>
              </a:defRPr>
            </a:lvl1pPr>
          </a:lstStyle>
          <a:p>
            <a:r>
              <a:rPr lang="en-US" dirty="0"/>
              <a:t>Click to add title</a:t>
            </a:r>
          </a:p>
        </p:txBody>
      </p:sp>
      <p:sp>
        <p:nvSpPr>
          <p:cNvPr id="5" name="Content Placeholder 9">
            <a:extLst>
              <a:ext uri="{FF2B5EF4-FFF2-40B4-BE49-F238E27FC236}">
                <a16:creationId xmlns:a16="http://schemas.microsoft.com/office/drawing/2014/main" id="{0BF6A552-CE6A-3977-8507-74A1C4C4B5A0}"/>
              </a:ext>
            </a:extLst>
          </p:cNvPr>
          <p:cNvSpPr>
            <a:spLocks noGrp="1"/>
          </p:cNvSpPr>
          <p:nvPr>
            <p:ph sz="quarter" idx="17" hasCustomPrompt="1"/>
          </p:nvPr>
        </p:nvSpPr>
        <p:spPr>
          <a:xfrm>
            <a:off x="841667" y="2461056"/>
            <a:ext cx="3626424" cy="3721535"/>
          </a:xfrm>
          <a:effectLst/>
        </p:spPr>
        <p:txBody>
          <a:bodyPr anchor="t">
            <a:normAutofit/>
          </a:bodyPr>
          <a:lstStyle>
            <a:lvl1pPr marL="285750" indent="-285750">
              <a:lnSpc>
                <a:spcPct val="120000"/>
              </a:lnSpc>
              <a:spcBef>
                <a:spcPts val="600"/>
              </a:spcBef>
              <a:spcAft>
                <a:spcPts val="1200"/>
              </a:spcAft>
              <a:buClr>
                <a:schemeClr val="accent1">
                  <a:lumMod val="50000"/>
                </a:schemeClr>
              </a:buClr>
              <a:buFont typeface="Arial" panose="020B0604020202020204" pitchFamily="34" charset="0"/>
              <a:buChar char="•"/>
              <a:defRPr sz="1800">
                <a:solidFill>
                  <a:schemeClr val="accent1">
                    <a:lumMod val="50000"/>
                  </a:schemeClr>
                </a:solidFill>
              </a:defRPr>
            </a:lvl1pPr>
            <a:lvl2pPr marL="742950" indent="-285750">
              <a:lnSpc>
                <a:spcPct val="120000"/>
              </a:lnSpc>
              <a:spcAft>
                <a:spcPts val="1200"/>
              </a:spcAft>
              <a:buClr>
                <a:schemeClr val="accent1">
                  <a:lumMod val="50000"/>
                </a:schemeClr>
              </a:buClr>
              <a:buFont typeface="Arial" panose="020B0604020202020204" pitchFamily="34" charset="0"/>
              <a:buChar char="•"/>
              <a:defRPr sz="1600">
                <a:solidFill>
                  <a:schemeClr val="accent1">
                    <a:lumMod val="50000"/>
                  </a:schemeClr>
                </a:solidFill>
              </a:defRPr>
            </a:lvl2pPr>
            <a:lvl3pPr marL="1143000" indent="-228600">
              <a:lnSpc>
                <a:spcPct val="120000"/>
              </a:lnSpc>
              <a:spcAft>
                <a:spcPts val="1200"/>
              </a:spcAft>
              <a:buClr>
                <a:schemeClr val="accent1">
                  <a:lumMod val="50000"/>
                </a:schemeClr>
              </a:buClr>
              <a:buFont typeface="Arial" panose="020B0604020202020204" pitchFamily="34" charset="0"/>
              <a:buChar char="•"/>
              <a:defRPr sz="1400">
                <a:solidFill>
                  <a:schemeClr val="accent1">
                    <a:lumMod val="50000"/>
                  </a:schemeClr>
                </a:solidFill>
              </a:defRPr>
            </a:lvl3pPr>
            <a:lvl4pPr marL="1600200" indent="-228600">
              <a:lnSpc>
                <a:spcPct val="120000"/>
              </a:lnSpc>
              <a:spcAft>
                <a:spcPts val="1200"/>
              </a:spcAft>
              <a:buClr>
                <a:schemeClr val="accent1">
                  <a:lumMod val="50000"/>
                </a:schemeClr>
              </a:buClr>
              <a:buFont typeface="Arial" panose="020B0604020202020204" pitchFamily="34" charset="0"/>
              <a:buChar char="•"/>
              <a:defRPr sz="1200">
                <a:solidFill>
                  <a:schemeClr val="accent1">
                    <a:lumMod val="50000"/>
                  </a:schemeClr>
                </a:solidFill>
              </a:defRPr>
            </a:lvl4pPr>
            <a:lvl5pPr marL="2057400" indent="-228600">
              <a:lnSpc>
                <a:spcPct val="120000"/>
              </a:lnSpc>
              <a:spcAft>
                <a:spcPts val="1200"/>
              </a:spcAft>
              <a:buClr>
                <a:schemeClr val="accent1">
                  <a:lumMod val="50000"/>
                </a:schemeClr>
              </a:buClr>
              <a:buFont typeface="Arial" panose="020B0604020202020204" pitchFamily="34" charset="0"/>
              <a:buChar char="•"/>
              <a:defRPr sz="1200">
                <a:solidFill>
                  <a:schemeClr val="accent1">
                    <a:lumMod val="50000"/>
                  </a:schemeClr>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9">
            <a:extLst>
              <a:ext uri="{FF2B5EF4-FFF2-40B4-BE49-F238E27FC236}">
                <a16:creationId xmlns:a16="http://schemas.microsoft.com/office/drawing/2014/main" id="{4C80689F-A123-F6D7-2AA8-9166317EF424}"/>
              </a:ext>
            </a:extLst>
          </p:cNvPr>
          <p:cNvSpPr>
            <a:spLocks noGrp="1"/>
          </p:cNvSpPr>
          <p:nvPr>
            <p:ph sz="quarter" idx="18" hasCustomPrompt="1"/>
          </p:nvPr>
        </p:nvSpPr>
        <p:spPr>
          <a:xfrm>
            <a:off x="5995282" y="2440275"/>
            <a:ext cx="5164553" cy="3721534"/>
          </a:xfrm>
          <a:effectLst/>
        </p:spPr>
        <p:txBody>
          <a:bodyPr anchor="t">
            <a:normAutofit/>
          </a:bodyPr>
          <a:lstStyle>
            <a:lvl1pPr marL="342900" indent="-342900">
              <a:lnSpc>
                <a:spcPct val="120000"/>
              </a:lnSpc>
              <a:spcBef>
                <a:spcPts val="600"/>
              </a:spcBef>
              <a:spcAft>
                <a:spcPts val="600"/>
              </a:spcAft>
              <a:buClr>
                <a:schemeClr val="accent1">
                  <a:lumMod val="50000"/>
                </a:schemeClr>
              </a:buClr>
              <a:buFont typeface="+mj-lt"/>
              <a:buAutoNum type="arabicPeriod"/>
              <a:defRPr sz="1800" b="1">
                <a:solidFill>
                  <a:schemeClr val="accent1">
                    <a:lumMod val="50000"/>
                  </a:schemeClr>
                </a:solidFill>
              </a:defRPr>
            </a:lvl1pPr>
            <a:lvl2pPr marL="347472" indent="0">
              <a:lnSpc>
                <a:spcPct val="120000"/>
              </a:lnSpc>
              <a:spcBef>
                <a:spcPts val="0"/>
              </a:spcBef>
              <a:spcAft>
                <a:spcPts val="600"/>
              </a:spcAft>
              <a:buClr>
                <a:schemeClr val="accent1">
                  <a:lumMod val="50000"/>
                </a:schemeClr>
              </a:buClr>
              <a:buNone/>
              <a:defRPr sz="1800">
                <a:solidFill>
                  <a:schemeClr val="accent1">
                    <a:lumMod val="50000"/>
                  </a:schemeClr>
                </a:solidFill>
              </a:defRPr>
            </a:lvl2pPr>
            <a:lvl3pPr marL="914400" indent="0">
              <a:lnSpc>
                <a:spcPct val="120000"/>
              </a:lnSpc>
              <a:spcAft>
                <a:spcPts val="600"/>
              </a:spcAft>
              <a:buClr>
                <a:schemeClr val="accent1">
                  <a:lumMod val="50000"/>
                </a:schemeClr>
              </a:buClr>
              <a:buNone/>
              <a:defRPr sz="1800">
                <a:solidFill>
                  <a:schemeClr val="accent1">
                    <a:lumMod val="50000"/>
                  </a:schemeClr>
                </a:solidFill>
              </a:defRPr>
            </a:lvl3pPr>
            <a:lvl4pPr marL="1371600" indent="0">
              <a:lnSpc>
                <a:spcPct val="120000"/>
              </a:lnSpc>
              <a:spcAft>
                <a:spcPts val="600"/>
              </a:spcAft>
              <a:buClr>
                <a:schemeClr val="accent1">
                  <a:lumMod val="50000"/>
                </a:schemeClr>
              </a:buClr>
              <a:buNone/>
              <a:defRPr sz="1800">
                <a:solidFill>
                  <a:schemeClr val="accent1">
                    <a:lumMod val="50000"/>
                  </a:schemeClr>
                </a:solidFill>
              </a:defRPr>
            </a:lvl4pPr>
            <a:lvl5pPr marL="1828800" indent="0">
              <a:lnSpc>
                <a:spcPct val="120000"/>
              </a:lnSpc>
              <a:spcAft>
                <a:spcPts val="600"/>
              </a:spcAft>
              <a:buClr>
                <a:schemeClr val="accent1">
                  <a:lumMod val="50000"/>
                </a:schemeClr>
              </a:buClr>
              <a:buNone/>
              <a:defRPr sz="1800">
                <a:solidFill>
                  <a:schemeClr val="accent1">
                    <a:lumMod val="50000"/>
                  </a:schemeClr>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25579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
    <p:bg>
      <p:bgPr>
        <a:solidFill>
          <a:schemeClr val="accent1">
            <a:lumMod val="5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F4DCF8-BA15-AB79-2D14-040F5A063B79}"/>
              </a:ext>
              <a:ext uri="{C183D7F6-B498-43B3-948B-1728B52AA6E4}">
                <adec:decorative xmlns:adec="http://schemas.microsoft.com/office/drawing/2017/decorative" val="1"/>
              </a:ext>
            </a:extLst>
          </p:cNvPr>
          <p:cNvSpPr/>
          <p:nvPr userDrawn="1"/>
        </p:nvSpPr>
        <p:spPr>
          <a:xfrm>
            <a:off x="435935" y="414670"/>
            <a:ext cx="11320130" cy="6018027"/>
          </a:xfrm>
          <a:prstGeom prst="rect">
            <a:avLst/>
          </a:prstGeom>
          <a:solidFill>
            <a:schemeClr val="accent1">
              <a:lumMod val="5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6" name="Picture 5">
            <a:extLst>
              <a:ext uri="{FF2B5EF4-FFF2-40B4-BE49-F238E27FC236}">
                <a16:creationId xmlns:a16="http://schemas.microsoft.com/office/drawing/2014/main" id="{5ED22DD7-291D-E347-8A4C-07E31E681333}"/>
              </a:ext>
              <a:ext uri="{C183D7F6-B498-43B3-948B-1728B52AA6E4}">
                <adec:decorative xmlns:adec="http://schemas.microsoft.com/office/drawing/2017/decorative" val="1"/>
              </a:ext>
            </a:extLst>
          </p:cNvPr>
          <p:cNvPicPr>
            <a:picLocks noChangeAspect="1"/>
          </p:cNvPicPr>
          <p:nvPr userDrawn="1"/>
        </p:nvPicPr>
        <p:blipFill rotWithShape="1">
          <a:blip r:embed="rId2" cstate="screen">
            <a:duotone>
              <a:prstClr val="black"/>
              <a:schemeClr val="accent1">
                <a:tint val="45000"/>
                <a:satMod val="400000"/>
              </a:schemeClr>
            </a:duotone>
            <a:alphaModFix amt="50000"/>
            <a:extLst>
              <a:ext uri="{28A0092B-C50C-407E-A947-70E740481C1C}">
                <a14:useLocalDpi xmlns:a14="http://schemas.microsoft.com/office/drawing/2010/main"/>
              </a:ext>
            </a:extLst>
          </a:blip>
          <a:srcRect/>
          <a:stretch/>
        </p:blipFill>
        <p:spPr>
          <a:xfrm rot="5400000">
            <a:off x="3092299" y="-2231063"/>
            <a:ext cx="6007395" cy="11320129"/>
          </a:xfrm>
          <a:prstGeom prst="rect">
            <a:avLst/>
          </a:prstGeom>
        </p:spPr>
      </p:pic>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770660" y="1017858"/>
            <a:ext cx="10650681" cy="2719255"/>
          </a:xfrm>
          <a:noFill/>
          <a:effectLst/>
        </p:spPr>
        <p:txBody>
          <a:bodyPr anchor="b"/>
          <a:lstStyle>
            <a:lvl1pPr algn="ctr">
              <a:defRPr sz="7200" spc="-300" baseline="0">
                <a:solidFill>
                  <a:schemeClr val="accent4">
                    <a:lumMod val="60000"/>
                    <a:lumOff val="40000"/>
                  </a:schemeClr>
                </a:solidFill>
                <a:effectLst/>
              </a:defRPr>
            </a:lvl1pPr>
          </a:lstStyle>
          <a:p>
            <a:r>
              <a:rPr lang="en-US" dirty="0"/>
              <a:t>Click to add title</a:t>
            </a:r>
          </a:p>
        </p:txBody>
      </p:sp>
      <p:sp>
        <p:nvSpPr>
          <p:cNvPr id="7" name="Text Placeholder 6">
            <a:extLst>
              <a:ext uri="{FF2B5EF4-FFF2-40B4-BE49-F238E27FC236}">
                <a16:creationId xmlns:a16="http://schemas.microsoft.com/office/drawing/2014/main" id="{5D0FE23B-34E3-BAAF-E01D-BE221B4A94EF}"/>
              </a:ext>
            </a:extLst>
          </p:cNvPr>
          <p:cNvSpPr>
            <a:spLocks noGrp="1"/>
          </p:cNvSpPr>
          <p:nvPr>
            <p:ph type="body" sz="quarter" idx="14" hasCustomPrompt="1"/>
          </p:nvPr>
        </p:nvSpPr>
        <p:spPr>
          <a:xfrm>
            <a:off x="770660" y="4042066"/>
            <a:ext cx="10650681" cy="2296843"/>
          </a:xfrm>
          <a:effectLst/>
        </p:spPr>
        <p:txBody>
          <a:bodyPr anchor="t"/>
          <a:lstStyle>
            <a:lvl1pPr marL="0" indent="0" algn="ctr">
              <a:lnSpc>
                <a:spcPct val="120000"/>
              </a:lnSpc>
              <a:spcBef>
                <a:spcPts val="0"/>
              </a:spcBef>
              <a:spcAft>
                <a:spcPts val="0"/>
              </a:spcAft>
              <a:buNone/>
              <a:defRPr>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Tree>
    <p:extLst>
      <p:ext uri="{BB962C8B-B14F-4D97-AF65-F5344CB8AC3E}">
        <p14:creationId xmlns:p14="http://schemas.microsoft.com/office/powerpoint/2010/main" val="3168367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ADD9E-5C52-728E-5AA5-16B0D8D50A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AD2ED66C-F725-AA0A-9238-39567695CCA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0BC2CC-C0A8-7869-04D7-7F756DC2853E}"/>
              </a:ext>
            </a:extLst>
          </p:cNvPr>
          <p:cNvSpPr>
            <a:spLocks noGrp="1"/>
          </p:cNvSpPr>
          <p:nvPr>
            <p:ph type="dt" sz="half" idx="10"/>
          </p:nvPr>
        </p:nvSpPr>
        <p:spPr/>
        <p:txBody>
          <a:bodyPr/>
          <a:lstStyle/>
          <a:p>
            <a:fld id="{64F22BA2-E135-413A-8989-616CB7346778}" type="datetimeFigureOut">
              <a:rPr lang="en-AU" smtClean="0"/>
              <a:t>19/06/2026</a:t>
            </a:fld>
            <a:endParaRPr lang="en-AU"/>
          </a:p>
        </p:txBody>
      </p:sp>
      <p:sp>
        <p:nvSpPr>
          <p:cNvPr id="5" name="Footer Placeholder 4">
            <a:extLst>
              <a:ext uri="{FF2B5EF4-FFF2-40B4-BE49-F238E27FC236}">
                <a16:creationId xmlns:a16="http://schemas.microsoft.com/office/drawing/2014/main" id="{BB9CC645-B2A8-AAF1-1A93-59EE1712983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9C69ED7-EF79-D58F-A56A-4B93F2A3500F}"/>
              </a:ext>
            </a:extLst>
          </p:cNvPr>
          <p:cNvSpPr>
            <a:spLocks noGrp="1"/>
          </p:cNvSpPr>
          <p:nvPr>
            <p:ph type="sldNum" sz="quarter" idx="12"/>
          </p:nvPr>
        </p:nvSpPr>
        <p:spPr/>
        <p:txBody>
          <a:bodyPr/>
          <a:lstStyle/>
          <a:p>
            <a:fld id="{EC7A20FC-03B7-4D5F-AAF7-78F67F2BFC99}" type="slidenum">
              <a:rPr lang="en-AU" smtClean="0"/>
              <a:t>‹#›</a:t>
            </a:fld>
            <a:endParaRPr lang="en-AU"/>
          </a:p>
        </p:txBody>
      </p:sp>
    </p:spTree>
    <p:extLst>
      <p:ext uri="{BB962C8B-B14F-4D97-AF65-F5344CB8AC3E}">
        <p14:creationId xmlns:p14="http://schemas.microsoft.com/office/powerpoint/2010/main" val="2297417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EF0BD-A961-AA39-F421-EA3E4305394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9528CB2-CD22-07A9-087C-AC5A39142F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ED28DBF4-79D8-21F6-CA1E-83B8DA45CD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CF4CC874-E709-3C8D-ABD0-22D5A83598B3}"/>
              </a:ext>
            </a:extLst>
          </p:cNvPr>
          <p:cNvSpPr>
            <a:spLocks noGrp="1"/>
          </p:cNvSpPr>
          <p:nvPr>
            <p:ph type="dt" sz="half" idx="10"/>
          </p:nvPr>
        </p:nvSpPr>
        <p:spPr/>
        <p:txBody>
          <a:bodyPr/>
          <a:lstStyle/>
          <a:p>
            <a:fld id="{64F22BA2-E135-413A-8989-616CB7346778}" type="datetimeFigureOut">
              <a:rPr lang="en-AU" smtClean="0"/>
              <a:t>19/06/2026</a:t>
            </a:fld>
            <a:endParaRPr lang="en-AU"/>
          </a:p>
        </p:txBody>
      </p:sp>
      <p:sp>
        <p:nvSpPr>
          <p:cNvPr id="6" name="Footer Placeholder 5">
            <a:extLst>
              <a:ext uri="{FF2B5EF4-FFF2-40B4-BE49-F238E27FC236}">
                <a16:creationId xmlns:a16="http://schemas.microsoft.com/office/drawing/2014/main" id="{5E7B695B-5356-37AF-081A-7B6E76FD2EA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285FED4-C497-368A-B49A-276D82BD9F16}"/>
              </a:ext>
            </a:extLst>
          </p:cNvPr>
          <p:cNvSpPr>
            <a:spLocks noGrp="1"/>
          </p:cNvSpPr>
          <p:nvPr>
            <p:ph type="sldNum" sz="quarter" idx="12"/>
          </p:nvPr>
        </p:nvSpPr>
        <p:spPr/>
        <p:txBody>
          <a:bodyPr/>
          <a:lstStyle/>
          <a:p>
            <a:fld id="{EC7A20FC-03B7-4D5F-AAF7-78F67F2BFC99}" type="slidenum">
              <a:rPr lang="en-AU" smtClean="0"/>
              <a:t>‹#›</a:t>
            </a:fld>
            <a:endParaRPr lang="en-AU"/>
          </a:p>
        </p:txBody>
      </p:sp>
    </p:spTree>
    <p:extLst>
      <p:ext uri="{BB962C8B-B14F-4D97-AF65-F5344CB8AC3E}">
        <p14:creationId xmlns:p14="http://schemas.microsoft.com/office/powerpoint/2010/main" val="1942433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6BD43-F27B-4BD2-E545-3CC42FFC77EF}"/>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B1DA278-6E3E-EF24-33E6-F1AC52F94C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2F3ABD-9D9C-E855-A846-AB0870D675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519EBFB2-5792-B623-67EA-47A17C0D78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E31BF8-4BF9-2615-7E71-4BCFEA4F06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D01B6762-5A8A-082C-CE6D-00E16DC2EA66}"/>
              </a:ext>
            </a:extLst>
          </p:cNvPr>
          <p:cNvSpPr>
            <a:spLocks noGrp="1"/>
          </p:cNvSpPr>
          <p:nvPr>
            <p:ph type="dt" sz="half" idx="10"/>
          </p:nvPr>
        </p:nvSpPr>
        <p:spPr/>
        <p:txBody>
          <a:bodyPr/>
          <a:lstStyle/>
          <a:p>
            <a:fld id="{64F22BA2-E135-413A-8989-616CB7346778}" type="datetimeFigureOut">
              <a:rPr lang="en-AU" smtClean="0"/>
              <a:t>19/06/2026</a:t>
            </a:fld>
            <a:endParaRPr lang="en-AU"/>
          </a:p>
        </p:txBody>
      </p:sp>
      <p:sp>
        <p:nvSpPr>
          <p:cNvPr id="8" name="Footer Placeholder 7">
            <a:extLst>
              <a:ext uri="{FF2B5EF4-FFF2-40B4-BE49-F238E27FC236}">
                <a16:creationId xmlns:a16="http://schemas.microsoft.com/office/drawing/2014/main" id="{499BBBCE-9CCC-7144-737D-AA5184E865C1}"/>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2680BA7A-42CC-D79B-F372-3489026D75D7}"/>
              </a:ext>
            </a:extLst>
          </p:cNvPr>
          <p:cNvSpPr>
            <a:spLocks noGrp="1"/>
          </p:cNvSpPr>
          <p:nvPr>
            <p:ph type="sldNum" sz="quarter" idx="12"/>
          </p:nvPr>
        </p:nvSpPr>
        <p:spPr/>
        <p:txBody>
          <a:bodyPr/>
          <a:lstStyle/>
          <a:p>
            <a:fld id="{EC7A20FC-03B7-4D5F-AAF7-78F67F2BFC99}" type="slidenum">
              <a:rPr lang="en-AU" smtClean="0"/>
              <a:t>‹#›</a:t>
            </a:fld>
            <a:endParaRPr lang="en-AU"/>
          </a:p>
        </p:txBody>
      </p:sp>
    </p:spTree>
    <p:extLst>
      <p:ext uri="{BB962C8B-B14F-4D97-AF65-F5344CB8AC3E}">
        <p14:creationId xmlns:p14="http://schemas.microsoft.com/office/powerpoint/2010/main" val="3540078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385E5-9F0E-973D-55ED-03BC68B1147E}"/>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13C274D8-13DF-7A44-A754-7B9A3F868A69}"/>
              </a:ext>
            </a:extLst>
          </p:cNvPr>
          <p:cNvSpPr>
            <a:spLocks noGrp="1"/>
          </p:cNvSpPr>
          <p:nvPr>
            <p:ph type="dt" sz="half" idx="10"/>
          </p:nvPr>
        </p:nvSpPr>
        <p:spPr/>
        <p:txBody>
          <a:bodyPr/>
          <a:lstStyle/>
          <a:p>
            <a:fld id="{64F22BA2-E135-413A-8989-616CB7346778}" type="datetimeFigureOut">
              <a:rPr lang="en-AU" smtClean="0"/>
              <a:t>19/06/2026</a:t>
            </a:fld>
            <a:endParaRPr lang="en-AU"/>
          </a:p>
        </p:txBody>
      </p:sp>
      <p:sp>
        <p:nvSpPr>
          <p:cNvPr id="4" name="Footer Placeholder 3">
            <a:extLst>
              <a:ext uri="{FF2B5EF4-FFF2-40B4-BE49-F238E27FC236}">
                <a16:creationId xmlns:a16="http://schemas.microsoft.com/office/drawing/2014/main" id="{96B8C851-B9C8-9217-2937-F36BAD7C6B7B}"/>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47EFA8B3-A963-D6AC-390C-8B78A5482BFE}"/>
              </a:ext>
            </a:extLst>
          </p:cNvPr>
          <p:cNvSpPr>
            <a:spLocks noGrp="1"/>
          </p:cNvSpPr>
          <p:nvPr>
            <p:ph type="sldNum" sz="quarter" idx="12"/>
          </p:nvPr>
        </p:nvSpPr>
        <p:spPr/>
        <p:txBody>
          <a:bodyPr/>
          <a:lstStyle/>
          <a:p>
            <a:fld id="{EC7A20FC-03B7-4D5F-AAF7-78F67F2BFC99}" type="slidenum">
              <a:rPr lang="en-AU" smtClean="0"/>
              <a:t>‹#›</a:t>
            </a:fld>
            <a:endParaRPr lang="en-AU"/>
          </a:p>
        </p:txBody>
      </p:sp>
    </p:spTree>
    <p:extLst>
      <p:ext uri="{BB962C8B-B14F-4D97-AF65-F5344CB8AC3E}">
        <p14:creationId xmlns:p14="http://schemas.microsoft.com/office/powerpoint/2010/main" val="2091023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0F2731-833D-CEE1-B223-E4660AD957B7}"/>
              </a:ext>
            </a:extLst>
          </p:cNvPr>
          <p:cNvSpPr>
            <a:spLocks noGrp="1"/>
          </p:cNvSpPr>
          <p:nvPr>
            <p:ph type="dt" sz="half" idx="10"/>
          </p:nvPr>
        </p:nvSpPr>
        <p:spPr/>
        <p:txBody>
          <a:bodyPr/>
          <a:lstStyle/>
          <a:p>
            <a:fld id="{64F22BA2-E135-413A-8989-616CB7346778}" type="datetimeFigureOut">
              <a:rPr lang="en-AU" smtClean="0"/>
              <a:t>19/06/2026</a:t>
            </a:fld>
            <a:endParaRPr lang="en-AU"/>
          </a:p>
        </p:txBody>
      </p:sp>
      <p:sp>
        <p:nvSpPr>
          <p:cNvPr id="3" name="Footer Placeholder 2">
            <a:extLst>
              <a:ext uri="{FF2B5EF4-FFF2-40B4-BE49-F238E27FC236}">
                <a16:creationId xmlns:a16="http://schemas.microsoft.com/office/drawing/2014/main" id="{DA4B67DD-A110-CA36-3F82-9EFCA4E174E4}"/>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1C7CC149-456D-C582-B3A2-C048FEC65AB5}"/>
              </a:ext>
            </a:extLst>
          </p:cNvPr>
          <p:cNvSpPr>
            <a:spLocks noGrp="1"/>
          </p:cNvSpPr>
          <p:nvPr>
            <p:ph type="sldNum" sz="quarter" idx="12"/>
          </p:nvPr>
        </p:nvSpPr>
        <p:spPr/>
        <p:txBody>
          <a:bodyPr/>
          <a:lstStyle/>
          <a:p>
            <a:fld id="{EC7A20FC-03B7-4D5F-AAF7-78F67F2BFC99}" type="slidenum">
              <a:rPr lang="en-AU" smtClean="0"/>
              <a:t>‹#›</a:t>
            </a:fld>
            <a:endParaRPr lang="en-AU"/>
          </a:p>
        </p:txBody>
      </p:sp>
    </p:spTree>
    <p:extLst>
      <p:ext uri="{BB962C8B-B14F-4D97-AF65-F5344CB8AC3E}">
        <p14:creationId xmlns:p14="http://schemas.microsoft.com/office/powerpoint/2010/main" val="4286437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5AD5F-D3BF-9045-BACF-D539C12375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B61B4263-AD91-ED62-BE42-ADFBFD2FA8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C1C2E9F8-3B4C-439A-E917-2E05081DBA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C04D22-E6FB-FAE0-2B2B-8155750E6861}"/>
              </a:ext>
            </a:extLst>
          </p:cNvPr>
          <p:cNvSpPr>
            <a:spLocks noGrp="1"/>
          </p:cNvSpPr>
          <p:nvPr>
            <p:ph type="dt" sz="half" idx="10"/>
          </p:nvPr>
        </p:nvSpPr>
        <p:spPr/>
        <p:txBody>
          <a:bodyPr/>
          <a:lstStyle/>
          <a:p>
            <a:fld id="{64F22BA2-E135-413A-8989-616CB7346778}" type="datetimeFigureOut">
              <a:rPr lang="en-AU" smtClean="0"/>
              <a:t>19/06/2026</a:t>
            </a:fld>
            <a:endParaRPr lang="en-AU"/>
          </a:p>
        </p:txBody>
      </p:sp>
      <p:sp>
        <p:nvSpPr>
          <p:cNvPr id="6" name="Footer Placeholder 5">
            <a:extLst>
              <a:ext uri="{FF2B5EF4-FFF2-40B4-BE49-F238E27FC236}">
                <a16:creationId xmlns:a16="http://schemas.microsoft.com/office/drawing/2014/main" id="{E779F6D3-D012-D550-6764-484F6541E42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9257AAD-4D3B-2DAF-35C6-312811865503}"/>
              </a:ext>
            </a:extLst>
          </p:cNvPr>
          <p:cNvSpPr>
            <a:spLocks noGrp="1"/>
          </p:cNvSpPr>
          <p:nvPr>
            <p:ph type="sldNum" sz="quarter" idx="12"/>
          </p:nvPr>
        </p:nvSpPr>
        <p:spPr/>
        <p:txBody>
          <a:bodyPr/>
          <a:lstStyle/>
          <a:p>
            <a:fld id="{EC7A20FC-03B7-4D5F-AAF7-78F67F2BFC99}" type="slidenum">
              <a:rPr lang="en-AU" smtClean="0"/>
              <a:t>‹#›</a:t>
            </a:fld>
            <a:endParaRPr lang="en-AU"/>
          </a:p>
        </p:txBody>
      </p:sp>
    </p:spTree>
    <p:extLst>
      <p:ext uri="{BB962C8B-B14F-4D97-AF65-F5344CB8AC3E}">
        <p14:creationId xmlns:p14="http://schemas.microsoft.com/office/powerpoint/2010/main" val="81613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49437-A4F4-AF4E-56D4-3444BA2DA9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48E5CD3-4572-3848-EB5E-C72328D654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77189A93-7D03-B03C-CDC7-7F2A2F4AB5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70C13E-D528-401C-4D00-439AC7F03EA2}"/>
              </a:ext>
            </a:extLst>
          </p:cNvPr>
          <p:cNvSpPr>
            <a:spLocks noGrp="1"/>
          </p:cNvSpPr>
          <p:nvPr>
            <p:ph type="dt" sz="half" idx="10"/>
          </p:nvPr>
        </p:nvSpPr>
        <p:spPr/>
        <p:txBody>
          <a:bodyPr/>
          <a:lstStyle/>
          <a:p>
            <a:fld id="{64F22BA2-E135-413A-8989-616CB7346778}" type="datetimeFigureOut">
              <a:rPr lang="en-AU" smtClean="0"/>
              <a:t>19/06/2026</a:t>
            </a:fld>
            <a:endParaRPr lang="en-AU"/>
          </a:p>
        </p:txBody>
      </p:sp>
      <p:sp>
        <p:nvSpPr>
          <p:cNvPr id="6" name="Footer Placeholder 5">
            <a:extLst>
              <a:ext uri="{FF2B5EF4-FFF2-40B4-BE49-F238E27FC236}">
                <a16:creationId xmlns:a16="http://schemas.microsoft.com/office/drawing/2014/main" id="{C3526681-1182-267A-1156-38229B11DD5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FC2DE3A-7EF1-0149-51BC-2AADDD429211}"/>
              </a:ext>
            </a:extLst>
          </p:cNvPr>
          <p:cNvSpPr>
            <a:spLocks noGrp="1"/>
          </p:cNvSpPr>
          <p:nvPr>
            <p:ph type="sldNum" sz="quarter" idx="12"/>
          </p:nvPr>
        </p:nvSpPr>
        <p:spPr/>
        <p:txBody>
          <a:bodyPr/>
          <a:lstStyle/>
          <a:p>
            <a:fld id="{EC7A20FC-03B7-4D5F-AAF7-78F67F2BFC99}" type="slidenum">
              <a:rPr lang="en-AU" smtClean="0"/>
              <a:t>‹#›</a:t>
            </a:fld>
            <a:endParaRPr lang="en-AU"/>
          </a:p>
        </p:txBody>
      </p:sp>
    </p:spTree>
    <p:extLst>
      <p:ext uri="{BB962C8B-B14F-4D97-AF65-F5344CB8AC3E}">
        <p14:creationId xmlns:p14="http://schemas.microsoft.com/office/powerpoint/2010/main" val="3946625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F03EE5-6A4B-CBF2-C887-448DF9966D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4AAA7EE-E6FA-1E7A-AD4D-AD934E8801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314464B-C40F-597D-5284-13AE5CC537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4F22BA2-E135-413A-8989-616CB7346778}" type="datetimeFigureOut">
              <a:rPr lang="en-AU" smtClean="0"/>
              <a:t>19/06/2026</a:t>
            </a:fld>
            <a:endParaRPr lang="en-AU"/>
          </a:p>
        </p:txBody>
      </p:sp>
      <p:sp>
        <p:nvSpPr>
          <p:cNvPr id="5" name="Footer Placeholder 4">
            <a:extLst>
              <a:ext uri="{FF2B5EF4-FFF2-40B4-BE49-F238E27FC236}">
                <a16:creationId xmlns:a16="http://schemas.microsoft.com/office/drawing/2014/main" id="{01A4B6F1-51F9-97A4-FB55-0009E77068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71074D5C-F5CC-4433-19A6-232F3DE3E0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C7A20FC-03B7-4D5F-AAF7-78F67F2BFC99}" type="slidenum">
              <a:rPr lang="en-AU" smtClean="0"/>
              <a:t>‹#›</a:t>
            </a:fld>
            <a:endParaRPr lang="en-AU"/>
          </a:p>
        </p:txBody>
      </p:sp>
    </p:spTree>
    <p:extLst>
      <p:ext uri="{BB962C8B-B14F-4D97-AF65-F5344CB8AC3E}">
        <p14:creationId xmlns:p14="http://schemas.microsoft.com/office/powerpoint/2010/main" val="1576072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86F7BD38-A805-4B2C-9BDF-D56E94387879}" type="datetime1">
              <a:rPr lang="en-US" smtClean="0"/>
              <a:t>6/19/2026</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561755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ftr="0" dt="0"/>
  <p:txStyles>
    <p:titleStyle>
      <a:lvl1pPr algn="l" defTabSz="457200" rtl="0" eaLnBrk="1" latinLnBrk="0" hangingPunct="1">
        <a:spcBef>
          <a:spcPct val="0"/>
        </a:spcBef>
        <a:buNone/>
        <a:defRPr sz="4000" b="1" kern="1200" baseline="0">
          <a:ln>
            <a:noFill/>
          </a:ln>
          <a:solidFill>
            <a:srgbClr val="FEFEFE"/>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buClr>
        <a:buFont typeface="Arial" panose="020B0604020202020204" pitchFamily="34" charset="0"/>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1"/>
        </a:buClr>
        <a:buFont typeface="Arial" panose="020B0604020202020204" pitchFamily="34" charset="0"/>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1"/>
        </a:buClr>
        <a:buFont typeface="Arial" panose="020B0604020202020204" pitchFamily="34" charset="0"/>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1"/>
        </a:buClr>
        <a:buFont typeface="Arial" panose="020B0604020202020204" pitchFamily="34" charset="0"/>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1"/>
        </a:buClr>
        <a:buFont typeface="Arial" panose="020B0604020202020204" pitchFamily="34" charset="0"/>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0.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23.xml"/><Relationship Id="rId5" Type="http://schemas.openxmlformats.org/officeDocument/2006/relationships/image" Target="../media/image28.jpe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0.xml"/><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20.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15.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8.jpeg"/></Relationships>
</file>

<file path=ppt/slides/_rels/slide5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2.xml"/><Relationship Id="rId1" Type="http://schemas.openxmlformats.org/officeDocument/2006/relationships/slideLayout" Target="../slideLayouts/slideLayout23.xml"/><Relationship Id="rId5" Type="http://schemas.openxmlformats.org/officeDocument/2006/relationships/image" Target="../media/image30.jpeg"/><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4.xml"/><Relationship Id="rId1" Type="http://schemas.openxmlformats.org/officeDocument/2006/relationships/slideLayout" Target="../slideLayouts/slideLayout25.xml"/><Relationship Id="rId5" Type="http://schemas.openxmlformats.org/officeDocument/2006/relationships/image" Target="../media/image16.png"/><Relationship Id="rId4" Type="http://schemas.openxmlformats.org/officeDocument/2006/relationships/image" Target="../media/image33.jpe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973EE-50C8-926B-B3E4-A6854D811B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2FB8CA-032F-EEA9-7A0E-BE94360DDCA8}"/>
              </a:ext>
            </a:extLst>
          </p:cNvPr>
          <p:cNvSpPr>
            <a:spLocks noGrp="1"/>
          </p:cNvSpPr>
          <p:nvPr>
            <p:ph type="title"/>
          </p:nvPr>
        </p:nvSpPr>
        <p:spPr>
          <a:xfrm>
            <a:off x="925748" y="2038202"/>
            <a:ext cx="10571998" cy="2401824"/>
          </a:xfrm>
        </p:spPr>
        <p:txBody>
          <a:bodyPr/>
          <a:lstStyle/>
          <a:p>
            <a:r>
              <a:rPr lang="en-AU" dirty="0"/>
              <a:t>A CALL FOR PERSERVERANCE IN THE FAITH</a:t>
            </a:r>
            <a:br>
              <a:rPr lang="en-AU" dirty="0"/>
            </a:br>
            <a:br>
              <a:rPr lang="en-AU" dirty="0"/>
            </a:br>
            <a:endParaRPr lang="en-AU" dirty="0"/>
          </a:p>
        </p:txBody>
      </p:sp>
      <p:pic>
        <p:nvPicPr>
          <p:cNvPr id="5" name="Picture 4">
            <a:extLst>
              <a:ext uri="{FF2B5EF4-FFF2-40B4-BE49-F238E27FC236}">
                <a16:creationId xmlns:a16="http://schemas.microsoft.com/office/drawing/2014/main" id="{3BADF564-5345-1DAA-A9BA-E334CCC860EB}"/>
              </a:ext>
            </a:extLst>
          </p:cNvPr>
          <p:cNvPicPr>
            <a:picLocks noChangeAspect="1"/>
          </p:cNvPicPr>
          <p:nvPr/>
        </p:nvPicPr>
        <p:blipFill>
          <a:blip r:embed="rId2"/>
          <a:stretch>
            <a:fillRect/>
          </a:stretch>
        </p:blipFill>
        <p:spPr>
          <a:xfrm>
            <a:off x="5751459" y="619828"/>
            <a:ext cx="920576" cy="347502"/>
          </a:xfrm>
          <a:prstGeom prst="rect">
            <a:avLst/>
          </a:prstGeom>
        </p:spPr>
      </p:pic>
    </p:spTree>
    <p:extLst>
      <p:ext uri="{BB962C8B-B14F-4D97-AF65-F5344CB8AC3E}">
        <p14:creationId xmlns:p14="http://schemas.microsoft.com/office/powerpoint/2010/main" val="3219216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23B64-78E6-B7BF-609E-3B70AB8487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161442-AEAC-0485-C733-333A7B8EA532}"/>
              </a:ext>
            </a:extLst>
          </p:cNvPr>
          <p:cNvSpPr>
            <a:spLocks noGrp="1"/>
          </p:cNvSpPr>
          <p:nvPr>
            <p:ph type="title"/>
          </p:nvPr>
        </p:nvSpPr>
        <p:spPr>
          <a:xfrm>
            <a:off x="810001" y="1127231"/>
            <a:ext cx="10571998" cy="5342030"/>
          </a:xfrm>
        </p:spPr>
        <p:txBody>
          <a:bodyPr/>
          <a:lstStyle/>
          <a:p>
            <a:pPr lvl="0"/>
            <a:r>
              <a:rPr lang="en-US" noProof="0" dirty="0"/>
              <a:t>A HOST WHO TREATED JESUS (his invited guest) WITH </a:t>
            </a:r>
            <a:br>
              <a:rPr lang="en-US" noProof="0" dirty="0"/>
            </a:br>
            <a:r>
              <a:rPr lang="en-US" noProof="0" dirty="0"/>
              <a:t>A DELIBERATE, CALCULATED, CALLOUS CONTEMPT</a:t>
            </a:r>
            <a:br>
              <a:rPr lang="en-US" noProof="0" dirty="0"/>
            </a:br>
            <a:br>
              <a:rPr lang="en-US" noProof="0" dirty="0"/>
            </a:br>
            <a:r>
              <a:rPr lang="en-US" noProof="0" dirty="0"/>
              <a:t>NO ATTEMPT WAS MADE </a:t>
            </a:r>
            <a:br>
              <a:rPr lang="en-US" noProof="0" dirty="0"/>
            </a:br>
            <a:r>
              <a:rPr lang="en-US" noProof="0" dirty="0"/>
              <a:t>TO HIDE HIS TREATMENT OF JESUS IN FRONT OF ALL HIS OTHER GUESTS.</a:t>
            </a:r>
            <a:br>
              <a:rPr lang="en-US" dirty="0"/>
            </a:br>
            <a:br>
              <a:rPr lang="en-US" dirty="0"/>
            </a:br>
            <a:r>
              <a:rPr lang="en-US" sz="2000" dirty="0"/>
              <a:t>Luke 7 : 36 (ESV)</a:t>
            </a:r>
            <a:endParaRPr lang="en-US" sz="2000" noProof="0" dirty="0"/>
          </a:p>
        </p:txBody>
      </p:sp>
      <p:pic>
        <p:nvPicPr>
          <p:cNvPr id="3" name="Picture 2">
            <a:extLst>
              <a:ext uri="{FF2B5EF4-FFF2-40B4-BE49-F238E27FC236}">
                <a16:creationId xmlns:a16="http://schemas.microsoft.com/office/drawing/2014/main" id="{8F751E2B-0A43-BAFE-599C-728D4DA19CA2}"/>
              </a:ext>
            </a:extLst>
          </p:cNvPr>
          <p:cNvPicPr>
            <a:picLocks noChangeAspect="1"/>
          </p:cNvPicPr>
          <p:nvPr/>
        </p:nvPicPr>
        <p:blipFill>
          <a:blip r:embed="rId3"/>
          <a:stretch>
            <a:fillRect/>
          </a:stretch>
        </p:blipFill>
        <p:spPr>
          <a:xfrm>
            <a:off x="10467886" y="388739"/>
            <a:ext cx="1231499" cy="469433"/>
          </a:xfrm>
          <a:prstGeom prst="rect">
            <a:avLst/>
          </a:prstGeom>
        </p:spPr>
      </p:pic>
    </p:spTree>
    <p:extLst>
      <p:ext uri="{BB962C8B-B14F-4D97-AF65-F5344CB8AC3E}">
        <p14:creationId xmlns:p14="http://schemas.microsoft.com/office/powerpoint/2010/main" val="2272857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776D73-350C-2B26-EC66-1624E27F1F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901F38-3519-01AF-14B4-307665C0110B}"/>
              </a:ext>
            </a:extLst>
          </p:cNvPr>
          <p:cNvSpPr>
            <a:spLocks noGrp="1"/>
          </p:cNvSpPr>
          <p:nvPr>
            <p:ph type="title"/>
          </p:nvPr>
        </p:nvSpPr>
        <p:spPr>
          <a:xfrm>
            <a:off x="1127387" y="858172"/>
            <a:ext cx="10571998" cy="5543285"/>
          </a:xfrm>
        </p:spPr>
        <p:txBody>
          <a:bodyPr/>
          <a:lstStyle/>
          <a:p>
            <a:pPr lvl="0"/>
            <a:r>
              <a:rPr lang="en-US" sz="2800" noProof="0" dirty="0"/>
              <a:t>IMAGINE THE ATMOSPHERE AND AWKWARDNESS AMONG THE GUESTS…</a:t>
            </a:r>
            <a:br>
              <a:rPr lang="en-US" sz="2800" noProof="0" dirty="0"/>
            </a:br>
            <a:br>
              <a:rPr lang="en-US" noProof="0" dirty="0"/>
            </a:br>
            <a:r>
              <a:rPr lang="en-US" sz="2800" noProof="0" dirty="0"/>
              <a:t>YOU COULD ALMOST CUT THE TENSION AND ANTICIPATION THAT BEGAN TO FILL THE PLACE.</a:t>
            </a:r>
            <a:br>
              <a:rPr lang="en-US" sz="2800" noProof="0" dirty="0"/>
            </a:br>
            <a:br>
              <a:rPr lang="en-US" sz="2800" noProof="0" dirty="0"/>
            </a:br>
            <a:br>
              <a:rPr lang="en-US" sz="2800" noProof="0" dirty="0"/>
            </a:br>
            <a:r>
              <a:rPr lang="en-US" i="1" noProof="0" dirty="0"/>
              <a:t>WHAT WOULD YOU HAVE DONE OR SAID </a:t>
            </a:r>
            <a:br>
              <a:rPr lang="en-US" i="1" noProof="0" dirty="0"/>
            </a:br>
            <a:r>
              <a:rPr lang="en-US" i="1" noProof="0" dirty="0"/>
              <a:t>IF YOU HAD BEEN ONE OF THE GUESTS??</a:t>
            </a:r>
            <a:br>
              <a:rPr lang="en-US" noProof="0" dirty="0"/>
            </a:br>
            <a:br>
              <a:rPr lang="en-US" sz="2800" noProof="0" dirty="0"/>
            </a:br>
            <a:r>
              <a:rPr lang="en-US" sz="2000" dirty="0"/>
              <a:t>Luke 7 : 36 (ESV)</a:t>
            </a:r>
            <a:endParaRPr lang="en-US" sz="2000" noProof="0" dirty="0"/>
          </a:p>
        </p:txBody>
      </p:sp>
      <p:pic>
        <p:nvPicPr>
          <p:cNvPr id="3" name="Picture 2">
            <a:extLst>
              <a:ext uri="{FF2B5EF4-FFF2-40B4-BE49-F238E27FC236}">
                <a16:creationId xmlns:a16="http://schemas.microsoft.com/office/drawing/2014/main" id="{F6483CA5-7D9D-4C76-48DD-2FA605AB936D}"/>
              </a:ext>
            </a:extLst>
          </p:cNvPr>
          <p:cNvPicPr>
            <a:picLocks noChangeAspect="1"/>
          </p:cNvPicPr>
          <p:nvPr/>
        </p:nvPicPr>
        <p:blipFill>
          <a:blip r:embed="rId3"/>
          <a:stretch>
            <a:fillRect/>
          </a:stretch>
        </p:blipFill>
        <p:spPr>
          <a:xfrm>
            <a:off x="10467886" y="388739"/>
            <a:ext cx="1231499" cy="469433"/>
          </a:xfrm>
          <a:prstGeom prst="rect">
            <a:avLst/>
          </a:prstGeom>
        </p:spPr>
      </p:pic>
    </p:spTree>
    <p:extLst>
      <p:ext uri="{BB962C8B-B14F-4D97-AF65-F5344CB8AC3E}">
        <p14:creationId xmlns:p14="http://schemas.microsoft.com/office/powerpoint/2010/main" val="2082344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B2B20-B92E-96CA-AF7D-251094E011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1B2339-EA8C-26E1-52C5-0D0106CCA55A}"/>
              </a:ext>
            </a:extLst>
          </p:cNvPr>
          <p:cNvSpPr>
            <a:spLocks noGrp="1"/>
          </p:cNvSpPr>
          <p:nvPr>
            <p:ph type="title"/>
          </p:nvPr>
        </p:nvSpPr>
        <p:spPr>
          <a:xfrm>
            <a:off x="914173" y="1355885"/>
            <a:ext cx="10571998" cy="3967482"/>
          </a:xfrm>
        </p:spPr>
        <p:txBody>
          <a:bodyPr/>
          <a:lstStyle/>
          <a:p>
            <a:pPr lvl="0"/>
            <a:br>
              <a:rPr lang="en-US" sz="2800" noProof="0" dirty="0"/>
            </a:br>
            <a:br>
              <a:rPr lang="en-US" sz="2800" noProof="0" dirty="0"/>
            </a:br>
            <a:r>
              <a:rPr lang="en-US" sz="2800" noProof="0" dirty="0"/>
              <a:t>A SENSE OF ANTICIPATION WAS GROWING.</a:t>
            </a:r>
            <a:br>
              <a:rPr lang="en-US" sz="2800" noProof="0" dirty="0"/>
            </a:br>
            <a:r>
              <a:rPr lang="en-US" sz="2800" noProof="0" dirty="0"/>
              <a:t>BUT </a:t>
            </a:r>
            <a:br>
              <a:rPr lang="en-US" sz="2800" noProof="0" dirty="0"/>
            </a:br>
            <a:r>
              <a:rPr lang="en-US" sz="2800" noProof="0" dirty="0"/>
              <a:t>NO ONE COULD HAVE EXPECTED WHAT HAPPENED NEXT.</a:t>
            </a:r>
            <a:br>
              <a:rPr lang="en-US" sz="2800" noProof="0" dirty="0"/>
            </a:br>
            <a:br>
              <a:rPr lang="en-US" sz="2800" noProof="0" dirty="0"/>
            </a:br>
            <a:br>
              <a:rPr lang="en-US" sz="2800" noProof="0" dirty="0"/>
            </a:br>
            <a:r>
              <a:rPr lang="en-US" sz="2800" noProof="0" dirty="0"/>
              <a:t>IT BEGAN WITH </a:t>
            </a:r>
            <a:r>
              <a:rPr lang="en-US" sz="2800" noProof="0"/>
              <a:t>A MUMMERING </a:t>
            </a:r>
            <a:r>
              <a:rPr lang="en-US" sz="2800" noProof="0" dirty="0"/>
              <a:t>AMIDST THE GUESTS </a:t>
            </a:r>
            <a:br>
              <a:rPr lang="en-US" sz="2800" noProof="0" dirty="0"/>
            </a:br>
            <a:r>
              <a:rPr lang="en-US" sz="2800" noProof="0" dirty="0"/>
              <a:t>AS A WOMAN EMERGED AND STOOD SILENTLY BEHIND JESUS.</a:t>
            </a:r>
            <a:br>
              <a:rPr lang="en-US" sz="2800" dirty="0"/>
            </a:br>
            <a:br>
              <a:rPr lang="en-US" dirty="0"/>
            </a:br>
            <a:r>
              <a:rPr lang="en-US" sz="2000" dirty="0"/>
              <a:t>Luke 7 : 36 (ESV)</a:t>
            </a:r>
            <a:endParaRPr lang="en-US" sz="2000" noProof="0" dirty="0"/>
          </a:p>
        </p:txBody>
      </p:sp>
      <p:pic>
        <p:nvPicPr>
          <p:cNvPr id="3" name="Picture 2">
            <a:extLst>
              <a:ext uri="{FF2B5EF4-FFF2-40B4-BE49-F238E27FC236}">
                <a16:creationId xmlns:a16="http://schemas.microsoft.com/office/drawing/2014/main" id="{D7599D90-743E-8A3B-B5D4-20EC08902729}"/>
              </a:ext>
            </a:extLst>
          </p:cNvPr>
          <p:cNvPicPr>
            <a:picLocks noChangeAspect="1"/>
          </p:cNvPicPr>
          <p:nvPr/>
        </p:nvPicPr>
        <p:blipFill>
          <a:blip r:embed="rId3"/>
          <a:stretch>
            <a:fillRect/>
          </a:stretch>
        </p:blipFill>
        <p:spPr>
          <a:xfrm>
            <a:off x="10467886" y="388739"/>
            <a:ext cx="1231499" cy="469433"/>
          </a:xfrm>
          <a:prstGeom prst="rect">
            <a:avLst/>
          </a:prstGeom>
        </p:spPr>
      </p:pic>
    </p:spTree>
    <p:extLst>
      <p:ext uri="{BB962C8B-B14F-4D97-AF65-F5344CB8AC3E}">
        <p14:creationId xmlns:p14="http://schemas.microsoft.com/office/powerpoint/2010/main" val="3949556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D6C75-49BE-760D-6EB4-68B31036C1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C5AA67-86E8-AEAA-3385-634651B28A34}"/>
              </a:ext>
            </a:extLst>
          </p:cNvPr>
          <p:cNvSpPr>
            <a:spLocks noGrp="1"/>
          </p:cNvSpPr>
          <p:nvPr>
            <p:ph type="title"/>
          </p:nvPr>
        </p:nvSpPr>
        <p:spPr>
          <a:xfrm>
            <a:off x="810001" y="2101932"/>
            <a:ext cx="10571998" cy="2265447"/>
          </a:xfrm>
        </p:spPr>
        <p:txBody>
          <a:bodyPr/>
          <a:lstStyle/>
          <a:p>
            <a:br>
              <a:rPr lang="en-AU" dirty="0"/>
            </a:br>
            <a:br>
              <a:rPr lang="en-AU" dirty="0"/>
            </a:br>
            <a:br>
              <a:rPr lang="en-AU" dirty="0"/>
            </a:br>
            <a:r>
              <a:rPr lang="en-AU" sz="3600" dirty="0"/>
              <a:t>ACT # 2:</a:t>
            </a:r>
            <a:br>
              <a:rPr lang="en-AU" sz="3600" dirty="0"/>
            </a:br>
            <a:br>
              <a:rPr lang="en-AU" sz="3600" dirty="0"/>
            </a:br>
            <a:r>
              <a:rPr lang="en-AU" dirty="0"/>
              <a:t> THE UNEXPECTED GUEST</a:t>
            </a:r>
          </a:p>
        </p:txBody>
      </p:sp>
      <p:pic>
        <p:nvPicPr>
          <p:cNvPr id="4" name="Picture 3">
            <a:extLst>
              <a:ext uri="{FF2B5EF4-FFF2-40B4-BE49-F238E27FC236}">
                <a16:creationId xmlns:a16="http://schemas.microsoft.com/office/drawing/2014/main" id="{F5E31E98-2249-60C6-3A05-9F3826A3F4AB}"/>
              </a:ext>
            </a:extLst>
          </p:cNvPr>
          <p:cNvPicPr>
            <a:picLocks noChangeAspect="1"/>
          </p:cNvPicPr>
          <p:nvPr/>
        </p:nvPicPr>
        <p:blipFill>
          <a:blip r:embed="rId2"/>
          <a:stretch>
            <a:fillRect/>
          </a:stretch>
        </p:blipFill>
        <p:spPr>
          <a:xfrm>
            <a:off x="10766249" y="0"/>
            <a:ext cx="1231499" cy="469433"/>
          </a:xfrm>
          <a:prstGeom prst="rect">
            <a:avLst/>
          </a:prstGeom>
        </p:spPr>
      </p:pic>
    </p:spTree>
    <p:extLst>
      <p:ext uri="{BB962C8B-B14F-4D97-AF65-F5344CB8AC3E}">
        <p14:creationId xmlns:p14="http://schemas.microsoft.com/office/powerpoint/2010/main" val="1549236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F5394-976A-DA96-F1D0-B0AE5C3DDF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5E109F-460A-C748-FEFA-72B21182EAFE}"/>
              </a:ext>
            </a:extLst>
          </p:cNvPr>
          <p:cNvSpPr>
            <a:spLocks noGrp="1"/>
          </p:cNvSpPr>
          <p:nvPr>
            <p:ph type="title"/>
          </p:nvPr>
        </p:nvSpPr>
        <p:spPr>
          <a:xfrm>
            <a:off x="8281971" y="1182879"/>
            <a:ext cx="3417414" cy="4492242"/>
          </a:xfrm>
        </p:spPr>
        <p:txBody>
          <a:bodyPr/>
          <a:lstStyle/>
          <a:p>
            <a:pPr lvl="0"/>
            <a:r>
              <a:rPr lang="en-US" sz="2400" noProof="0" dirty="0">
                <a:solidFill>
                  <a:schemeClr val="tx1"/>
                </a:solidFill>
              </a:rPr>
              <a:t>behold,  a</a:t>
            </a:r>
            <a:r>
              <a:rPr lang="en-US" sz="2400" noProof="0" dirty="0"/>
              <a:t> </a:t>
            </a:r>
            <a:r>
              <a:rPr lang="en-US" sz="2400" noProof="0" dirty="0">
                <a:solidFill>
                  <a:schemeClr val="tx1"/>
                </a:solidFill>
              </a:rPr>
              <a:t>woman</a:t>
            </a:r>
            <a:r>
              <a:rPr lang="en-US" sz="2400" noProof="0" dirty="0"/>
              <a:t> </a:t>
            </a:r>
            <a:r>
              <a:rPr lang="en-US" sz="2400" noProof="0" dirty="0">
                <a:solidFill>
                  <a:schemeClr val="tx1"/>
                </a:solidFill>
              </a:rPr>
              <a:t>of the city,</a:t>
            </a:r>
            <a:r>
              <a:rPr lang="en-US" sz="2400" noProof="0" dirty="0"/>
              <a:t> … </a:t>
            </a:r>
            <a:r>
              <a:rPr lang="en-US" sz="2400" noProof="0" dirty="0">
                <a:solidFill>
                  <a:schemeClr val="tx1"/>
                </a:solidFill>
              </a:rPr>
              <a:t>a sinner</a:t>
            </a:r>
            <a:r>
              <a:rPr lang="en-US" sz="2400" noProof="0" dirty="0"/>
              <a:t>, when she learnt he was reclining at table in the Pharisee’s house, brought an alabaster flask of ointment, and standing behind him at his feet…</a:t>
            </a:r>
            <a:br>
              <a:rPr lang="en-US" sz="2400" dirty="0"/>
            </a:br>
            <a:br>
              <a:rPr lang="en-US" sz="2400" dirty="0"/>
            </a:br>
            <a:r>
              <a:rPr lang="en-US" sz="1800" dirty="0"/>
              <a:t>Luke 7 : 37, 38 (ESV)</a:t>
            </a:r>
            <a:endParaRPr lang="en-US" sz="1800" noProof="0" dirty="0"/>
          </a:p>
        </p:txBody>
      </p:sp>
      <p:pic>
        <p:nvPicPr>
          <p:cNvPr id="3" name="Picture 2">
            <a:extLst>
              <a:ext uri="{FF2B5EF4-FFF2-40B4-BE49-F238E27FC236}">
                <a16:creationId xmlns:a16="http://schemas.microsoft.com/office/drawing/2014/main" id="{C5AADC09-E848-D209-3640-583FC6ED3C72}"/>
              </a:ext>
            </a:extLst>
          </p:cNvPr>
          <p:cNvPicPr>
            <a:picLocks noChangeAspect="1"/>
          </p:cNvPicPr>
          <p:nvPr/>
        </p:nvPicPr>
        <p:blipFill>
          <a:blip r:embed="rId3"/>
          <a:stretch>
            <a:fillRect/>
          </a:stretch>
        </p:blipFill>
        <p:spPr>
          <a:xfrm>
            <a:off x="10467886" y="388739"/>
            <a:ext cx="1231499" cy="469433"/>
          </a:xfrm>
          <a:prstGeom prst="rect">
            <a:avLst/>
          </a:prstGeom>
        </p:spPr>
      </p:pic>
      <p:pic>
        <p:nvPicPr>
          <p:cNvPr id="5" name="Picture 4">
            <a:extLst>
              <a:ext uri="{FF2B5EF4-FFF2-40B4-BE49-F238E27FC236}">
                <a16:creationId xmlns:a16="http://schemas.microsoft.com/office/drawing/2014/main" id="{A69025ED-4B9A-6263-1FB7-12241F0FF3F1}"/>
              </a:ext>
            </a:extLst>
          </p:cNvPr>
          <p:cNvPicPr>
            <a:picLocks noChangeAspect="1"/>
          </p:cNvPicPr>
          <p:nvPr/>
        </p:nvPicPr>
        <p:blipFill>
          <a:blip r:embed="rId4"/>
          <a:stretch>
            <a:fillRect/>
          </a:stretch>
        </p:blipFill>
        <p:spPr>
          <a:xfrm>
            <a:off x="81987" y="95250"/>
            <a:ext cx="8153400" cy="6667500"/>
          </a:xfrm>
          <a:prstGeom prst="rect">
            <a:avLst/>
          </a:prstGeom>
        </p:spPr>
      </p:pic>
      <p:sp>
        <p:nvSpPr>
          <p:cNvPr id="7" name="TextBox 6">
            <a:extLst>
              <a:ext uri="{FF2B5EF4-FFF2-40B4-BE49-F238E27FC236}">
                <a16:creationId xmlns:a16="http://schemas.microsoft.com/office/drawing/2014/main" id="{3BC511C2-3A1D-798A-10FA-29FCFBDF18D2}"/>
              </a:ext>
            </a:extLst>
          </p:cNvPr>
          <p:cNvSpPr txBox="1"/>
          <p:nvPr/>
        </p:nvSpPr>
        <p:spPr>
          <a:xfrm>
            <a:off x="277793" y="6164168"/>
            <a:ext cx="6918653" cy="369332"/>
          </a:xfrm>
          <a:prstGeom prst="rect">
            <a:avLst/>
          </a:prstGeom>
          <a:noFill/>
        </p:spPr>
        <p:txBody>
          <a:bodyPr wrap="square">
            <a:spAutoFit/>
          </a:bodyPr>
          <a:lstStyle/>
          <a:p>
            <a:r>
              <a:rPr lang="nl-NL" dirty="0"/>
              <a:t>Maarten van Heemskerck (Heemskerck 1498-1574 Haarlem)</a:t>
            </a:r>
            <a:endParaRPr lang="en-AU" dirty="0"/>
          </a:p>
        </p:txBody>
      </p:sp>
    </p:spTree>
    <p:extLst>
      <p:ext uri="{BB962C8B-B14F-4D97-AF65-F5344CB8AC3E}">
        <p14:creationId xmlns:p14="http://schemas.microsoft.com/office/powerpoint/2010/main" val="3371417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A3B47-D920-0513-962A-D7674718CB34}"/>
              </a:ext>
            </a:extLst>
          </p:cNvPr>
          <p:cNvSpPr>
            <a:spLocks noGrp="1"/>
          </p:cNvSpPr>
          <p:nvPr>
            <p:ph type="title"/>
          </p:nvPr>
        </p:nvSpPr>
        <p:spPr/>
        <p:txBody>
          <a:bodyPr/>
          <a:lstStyle/>
          <a:p>
            <a:endParaRPr lang="en-AU" dirty="0"/>
          </a:p>
        </p:txBody>
      </p:sp>
      <p:sp>
        <p:nvSpPr>
          <p:cNvPr id="3" name="Picture Placeholder 2">
            <a:extLst>
              <a:ext uri="{FF2B5EF4-FFF2-40B4-BE49-F238E27FC236}">
                <a16:creationId xmlns:a16="http://schemas.microsoft.com/office/drawing/2014/main" id="{76337394-703B-E930-E4A5-CF6FC99E6420}"/>
              </a:ext>
            </a:extLst>
          </p:cNvPr>
          <p:cNvSpPr>
            <a:spLocks noGrp="1"/>
          </p:cNvSpPr>
          <p:nvPr>
            <p:ph type="pic" sz="quarter" idx="10"/>
          </p:nvPr>
        </p:nvSpPr>
        <p:spPr>
          <a:ln w="57150">
            <a:solidFill>
              <a:schemeClr val="tx1"/>
            </a:solidFill>
          </a:ln>
        </p:spPr>
        <p:txBody>
          <a:bodyPr>
            <a:normAutofit/>
          </a:bodyPr>
          <a:lstStyle/>
          <a:p>
            <a:endParaRPr lang="en-AU" sz="2800" b="1" dirty="0"/>
          </a:p>
          <a:p>
            <a:endParaRPr lang="en-AU" sz="2800" b="1" dirty="0"/>
          </a:p>
          <a:p>
            <a:r>
              <a:rPr lang="en-AU" sz="2800" b="1" dirty="0"/>
              <a:t>A </a:t>
            </a:r>
          </a:p>
          <a:p>
            <a:r>
              <a:rPr lang="en-AU" sz="2800" b="1" dirty="0"/>
              <a:t>LITTLE </a:t>
            </a:r>
          </a:p>
          <a:p>
            <a:r>
              <a:rPr lang="en-AU" sz="2800" b="1" dirty="0"/>
              <a:t>SIDE-NOTE</a:t>
            </a:r>
          </a:p>
        </p:txBody>
      </p:sp>
      <p:sp>
        <p:nvSpPr>
          <p:cNvPr id="4" name="TextBox 3">
            <a:extLst>
              <a:ext uri="{FF2B5EF4-FFF2-40B4-BE49-F238E27FC236}">
                <a16:creationId xmlns:a16="http://schemas.microsoft.com/office/drawing/2014/main" id="{8E2A513B-0152-9295-4312-3E1038D7444F}"/>
              </a:ext>
            </a:extLst>
          </p:cNvPr>
          <p:cNvSpPr txBox="1"/>
          <p:nvPr/>
        </p:nvSpPr>
        <p:spPr>
          <a:xfrm>
            <a:off x="717630" y="934315"/>
            <a:ext cx="4710897" cy="5632311"/>
          </a:xfrm>
          <a:prstGeom prst="rect">
            <a:avLst/>
          </a:prstGeom>
          <a:noFill/>
        </p:spPr>
        <p:txBody>
          <a:bodyPr wrap="square" rtlCol="0">
            <a:spAutoFit/>
          </a:bodyPr>
          <a:lstStyle/>
          <a:p>
            <a:pPr algn="ctr"/>
            <a:r>
              <a:rPr lang="en-AU" sz="2400" b="1" dirty="0">
                <a:solidFill>
                  <a:schemeClr val="bg1"/>
                </a:solidFill>
              </a:rPr>
              <a:t>IN THOSE DAYS, </a:t>
            </a:r>
          </a:p>
          <a:p>
            <a:pPr algn="ctr"/>
            <a:r>
              <a:rPr lang="en-AU" sz="2400" b="1" dirty="0">
                <a:solidFill>
                  <a:schemeClr val="bg1"/>
                </a:solidFill>
              </a:rPr>
              <a:t>A “SINNER”</a:t>
            </a:r>
          </a:p>
          <a:p>
            <a:pPr algn="ctr"/>
            <a:r>
              <a:rPr lang="en-AU" sz="2400" b="1" dirty="0">
                <a:solidFill>
                  <a:schemeClr val="bg1"/>
                </a:solidFill>
              </a:rPr>
              <a:t>WAS A SPECIAL TERM </a:t>
            </a:r>
          </a:p>
          <a:p>
            <a:pPr algn="ctr"/>
            <a:r>
              <a:rPr lang="en-AU" sz="2400" b="1" dirty="0">
                <a:solidFill>
                  <a:schemeClr val="bg1"/>
                </a:solidFill>
              </a:rPr>
              <a:t>USED FOR JEWS WHO </a:t>
            </a:r>
          </a:p>
          <a:p>
            <a:pPr algn="ctr"/>
            <a:r>
              <a:rPr lang="en-AU" sz="2400" b="1" dirty="0">
                <a:solidFill>
                  <a:schemeClr val="bg1"/>
                </a:solidFill>
              </a:rPr>
              <a:t>HAD GIVEN UP TRYING TO KEEP THE LAW OF MOSES.</a:t>
            </a:r>
          </a:p>
          <a:p>
            <a:pPr algn="ctr"/>
            <a:endParaRPr lang="en-AU" sz="2400" b="1" dirty="0">
              <a:solidFill>
                <a:schemeClr val="bg1"/>
              </a:solidFill>
            </a:endParaRPr>
          </a:p>
          <a:p>
            <a:pPr algn="ctr"/>
            <a:r>
              <a:rPr lang="en-AU" sz="2400" b="1" dirty="0">
                <a:solidFill>
                  <a:schemeClr val="bg1"/>
                </a:solidFill>
              </a:rPr>
              <a:t>LUKE HIGHLIGHTS THAT THESE WERE THE VERY PEOPLE THAT JESUS HAD COME TO REACH.</a:t>
            </a:r>
          </a:p>
          <a:p>
            <a:pPr algn="ctr"/>
            <a:r>
              <a:rPr lang="en-AU" sz="2400" b="1" dirty="0">
                <a:solidFill>
                  <a:schemeClr val="bg1"/>
                </a:solidFill>
              </a:rPr>
              <a:t> </a:t>
            </a:r>
          </a:p>
          <a:p>
            <a:pPr algn="ctr"/>
            <a:r>
              <a:rPr lang="en-AU" sz="2400" b="1" dirty="0">
                <a:solidFill>
                  <a:srgbClr val="FF0000"/>
                </a:solidFill>
              </a:rPr>
              <a:t>JESUS RELATED TO ORDINARY PEOPLE WHO WERE NOT KEEPING THE LAWS</a:t>
            </a:r>
          </a:p>
          <a:p>
            <a:pPr algn="ctr"/>
            <a:endParaRPr lang="en-AU" sz="2400" b="1" dirty="0">
              <a:solidFill>
                <a:schemeClr val="bg1"/>
              </a:solidFill>
            </a:endParaRPr>
          </a:p>
        </p:txBody>
      </p:sp>
      <p:pic>
        <p:nvPicPr>
          <p:cNvPr id="6" name="Picture 5">
            <a:extLst>
              <a:ext uri="{FF2B5EF4-FFF2-40B4-BE49-F238E27FC236}">
                <a16:creationId xmlns:a16="http://schemas.microsoft.com/office/drawing/2014/main" id="{ACB1DA24-63E8-9094-E40C-B6E6F33D52FF}"/>
              </a:ext>
            </a:extLst>
          </p:cNvPr>
          <p:cNvPicPr>
            <a:picLocks noChangeAspect="1"/>
          </p:cNvPicPr>
          <p:nvPr/>
        </p:nvPicPr>
        <p:blipFill>
          <a:blip r:embed="rId2"/>
          <a:stretch>
            <a:fillRect/>
          </a:stretch>
        </p:blipFill>
        <p:spPr>
          <a:xfrm>
            <a:off x="10654134" y="132080"/>
            <a:ext cx="1231499" cy="469433"/>
          </a:xfrm>
          <a:prstGeom prst="rect">
            <a:avLst/>
          </a:prstGeom>
        </p:spPr>
      </p:pic>
    </p:spTree>
    <p:extLst>
      <p:ext uri="{BB962C8B-B14F-4D97-AF65-F5344CB8AC3E}">
        <p14:creationId xmlns:p14="http://schemas.microsoft.com/office/powerpoint/2010/main" val="3347999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78DE5-2E3D-536E-4E0E-0908CC106D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21C3E4-0A30-416F-5A93-1EBDED41FF3F}"/>
              </a:ext>
            </a:extLst>
          </p:cNvPr>
          <p:cNvSpPr>
            <a:spLocks noGrp="1"/>
          </p:cNvSpPr>
          <p:nvPr>
            <p:ph type="title"/>
          </p:nvPr>
        </p:nvSpPr>
        <p:spPr>
          <a:xfrm>
            <a:off x="962340" y="1056905"/>
            <a:ext cx="10571998" cy="5275234"/>
          </a:xfrm>
        </p:spPr>
        <p:txBody>
          <a:bodyPr/>
          <a:lstStyle/>
          <a:p>
            <a:pPr lvl="0"/>
            <a:r>
              <a:rPr lang="en-US" sz="2800" noProof="0" dirty="0"/>
              <a:t>A ORDINARY WOMAN WHO DELIBERATE IN HER ACTIONS.</a:t>
            </a:r>
            <a:br>
              <a:rPr lang="en-US" sz="2800" noProof="0" dirty="0"/>
            </a:br>
            <a:br>
              <a:rPr lang="en-US" sz="2800" noProof="0" dirty="0"/>
            </a:br>
            <a:r>
              <a:rPr lang="en-US" sz="2800" noProof="0" dirty="0"/>
              <a:t>SHE WAS NOT INVITED BUT SHE CHOSE TO BE PRESENT WHEN SHE HEARD THAT JESUS WOULD BE THERE</a:t>
            </a:r>
            <a:br>
              <a:rPr lang="en-US" sz="2800" noProof="0" dirty="0"/>
            </a:br>
            <a:br>
              <a:rPr lang="en-US" sz="2800" noProof="0" dirty="0"/>
            </a:br>
            <a:r>
              <a:rPr lang="en-US" sz="2800" noProof="0" dirty="0"/>
              <a:t>NOT PART OF THE RESPECTABLE CROWD, </a:t>
            </a:r>
            <a:br>
              <a:rPr lang="en-US" sz="2800" noProof="0" dirty="0"/>
            </a:br>
            <a:r>
              <a:rPr lang="en-US" sz="2800" noProof="0" dirty="0"/>
              <a:t>SHE NEVERTHELESS PERSISTED IN SPITE OF THE GUEST’S REACTION </a:t>
            </a:r>
            <a:br>
              <a:rPr lang="en-US" sz="2800" dirty="0"/>
            </a:br>
            <a:br>
              <a:rPr lang="en-US" dirty="0"/>
            </a:br>
            <a:r>
              <a:rPr lang="en-US" sz="2000" dirty="0"/>
              <a:t>Luke 7 : 37 (ESV)</a:t>
            </a:r>
            <a:endParaRPr lang="en-US" sz="2000" noProof="0" dirty="0"/>
          </a:p>
        </p:txBody>
      </p:sp>
      <p:pic>
        <p:nvPicPr>
          <p:cNvPr id="3" name="Picture 2">
            <a:extLst>
              <a:ext uri="{FF2B5EF4-FFF2-40B4-BE49-F238E27FC236}">
                <a16:creationId xmlns:a16="http://schemas.microsoft.com/office/drawing/2014/main" id="{68F5FD3D-9A81-5BE4-2463-E3DEA7FA4C97}"/>
              </a:ext>
            </a:extLst>
          </p:cNvPr>
          <p:cNvPicPr>
            <a:picLocks noChangeAspect="1"/>
          </p:cNvPicPr>
          <p:nvPr/>
        </p:nvPicPr>
        <p:blipFill>
          <a:blip r:embed="rId3"/>
          <a:stretch>
            <a:fillRect/>
          </a:stretch>
        </p:blipFill>
        <p:spPr>
          <a:xfrm>
            <a:off x="10467886" y="388739"/>
            <a:ext cx="1231499" cy="469433"/>
          </a:xfrm>
          <a:prstGeom prst="rect">
            <a:avLst/>
          </a:prstGeom>
        </p:spPr>
      </p:pic>
    </p:spTree>
    <p:extLst>
      <p:ext uri="{BB962C8B-B14F-4D97-AF65-F5344CB8AC3E}">
        <p14:creationId xmlns:p14="http://schemas.microsoft.com/office/powerpoint/2010/main" val="4133324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8CA62-052B-687C-B042-4587DCBA8B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B006DB-35BE-D975-3E88-2887D30DE720}"/>
              </a:ext>
            </a:extLst>
          </p:cNvPr>
          <p:cNvSpPr>
            <a:spLocks noGrp="1"/>
          </p:cNvSpPr>
          <p:nvPr>
            <p:ph type="title"/>
          </p:nvPr>
        </p:nvSpPr>
        <p:spPr>
          <a:xfrm>
            <a:off x="685257" y="727134"/>
            <a:ext cx="10571998" cy="5403732"/>
          </a:xfrm>
        </p:spPr>
        <p:txBody>
          <a:bodyPr/>
          <a:lstStyle/>
          <a:p>
            <a:pPr lvl="0"/>
            <a:r>
              <a:rPr lang="en-US" sz="2800" noProof="0" dirty="0"/>
              <a:t>A WOMAN …A NOTORIOUS WOMAN …</a:t>
            </a:r>
            <a:br>
              <a:rPr lang="en-US" sz="2800" noProof="0" dirty="0"/>
            </a:br>
            <a:r>
              <a:rPr lang="en-US" sz="2800" noProof="0" dirty="0"/>
              <a:t>A SINNER BENT OVER THE FEET OF JESUS.</a:t>
            </a:r>
            <a:br>
              <a:rPr lang="en-US" sz="2800" noProof="0" dirty="0"/>
            </a:br>
            <a:br>
              <a:rPr lang="en-US" sz="2800" noProof="0" dirty="0"/>
            </a:br>
            <a:r>
              <a:rPr lang="en-US" sz="2800" noProof="0" dirty="0"/>
              <a:t>A WOMAN OBVIOUSLY OVERCOME WITH EMOTION.</a:t>
            </a:r>
            <a:br>
              <a:rPr lang="en-US" sz="2800" noProof="0" dirty="0"/>
            </a:br>
            <a:br>
              <a:rPr lang="en-US" sz="2800" noProof="0" dirty="0"/>
            </a:br>
            <a:r>
              <a:rPr lang="en-US" sz="2800" noProof="0" dirty="0"/>
              <a:t>A WOMAN WHO HAD BROKEN SOCIAL DECORUM BY BEING PRESENT IN A PHARISEE’S HOUSE</a:t>
            </a:r>
            <a:br>
              <a:rPr lang="en-US" sz="2800" noProof="0" dirty="0"/>
            </a:br>
            <a:br>
              <a:rPr lang="en-US" sz="2800" noProof="0" dirty="0"/>
            </a:br>
            <a:r>
              <a:rPr lang="en-US" sz="2800" noProof="0" dirty="0"/>
              <a:t>A WOMAN CLEARLY INTENT ON ANOINTING JESUS FEET</a:t>
            </a:r>
            <a:br>
              <a:rPr lang="en-US" sz="2800" noProof="0" dirty="0"/>
            </a:br>
            <a:br>
              <a:rPr lang="en-US" sz="2800" noProof="0" dirty="0"/>
            </a:br>
            <a:r>
              <a:rPr lang="en-US" sz="2800" noProof="0" dirty="0"/>
              <a:t>A WOMAN OBLIVIOUS OF THE REJECTION AND POTENTIAL REBUKE THAT WAS SURE TO COME HER WAY</a:t>
            </a:r>
            <a:endParaRPr lang="en-US" sz="2000" noProof="0" dirty="0"/>
          </a:p>
        </p:txBody>
      </p:sp>
      <p:pic>
        <p:nvPicPr>
          <p:cNvPr id="3" name="Picture 2">
            <a:extLst>
              <a:ext uri="{FF2B5EF4-FFF2-40B4-BE49-F238E27FC236}">
                <a16:creationId xmlns:a16="http://schemas.microsoft.com/office/drawing/2014/main" id="{B7A9307A-F6CE-3311-7E71-6FF37896D8FF}"/>
              </a:ext>
            </a:extLst>
          </p:cNvPr>
          <p:cNvPicPr>
            <a:picLocks noChangeAspect="1"/>
          </p:cNvPicPr>
          <p:nvPr/>
        </p:nvPicPr>
        <p:blipFill>
          <a:blip r:embed="rId3"/>
          <a:stretch>
            <a:fillRect/>
          </a:stretch>
        </p:blipFill>
        <p:spPr>
          <a:xfrm>
            <a:off x="10467886" y="388739"/>
            <a:ext cx="1231499" cy="469433"/>
          </a:xfrm>
          <a:prstGeom prst="rect">
            <a:avLst/>
          </a:prstGeom>
        </p:spPr>
      </p:pic>
    </p:spTree>
    <p:extLst>
      <p:ext uri="{BB962C8B-B14F-4D97-AF65-F5344CB8AC3E}">
        <p14:creationId xmlns:p14="http://schemas.microsoft.com/office/powerpoint/2010/main" val="1276100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EAD30-CBEA-A5ED-A71C-FCE685612C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7E6AC9-458B-56F9-0B33-2EE9CC563D9C}"/>
              </a:ext>
            </a:extLst>
          </p:cNvPr>
          <p:cNvSpPr>
            <a:spLocks noGrp="1"/>
          </p:cNvSpPr>
          <p:nvPr>
            <p:ph type="title"/>
          </p:nvPr>
        </p:nvSpPr>
        <p:spPr>
          <a:xfrm>
            <a:off x="6966157" y="1798115"/>
            <a:ext cx="4825826" cy="3076574"/>
          </a:xfrm>
        </p:spPr>
        <p:txBody>
          <a:bodyPr/>
          <a:lstStyle/>
          <a:p>
            <a:pPr lvl="0"/>
            <a:r>
              <a:rPr lang="en-US" noProof="0" dirty="0"/>
              <a:t>And </a:t>
            </a:r>
            <a:br>
              <a:rPr lang="en-US" noProof="0" dirty="0"/>
            </a:br>
            <a:r>
              <a:rPr lang="en-US" noProof="0" dirty="0">
                <a:solidFill>
                  <a:schemeClr val="tx1"/>
                </a:solidFill>
              </a:rPr>
              <a:t>behold,  a</a:t>
            </a:r>
            <a:r>
              <a:rPr lang="en-US" noProof="0" dirty="0"/>
              <a:t> </a:t>
            </a:r>
            <a:r>
              <a:rPr lang="en-US" noProof="0" dirty="0">
                <a:solidFill>
                  <a:schemeClr val="tx1"/>
                </a:solidFill>
              </a:rPr>
              <a:t>woman….weeping…. </a:t>
            </a:r>
            <a:br>
              <a:rPr lang="en-US" noProof="0" dirty="0">
                <a:solidFill>
                  <a:schemeClr val="tx1"/>
                </a:solidFill>
              </a:rPr>
            </a:br>
            <a:br>
              <a:rPr lang="en-US" noProof="0" dirty="0">
                <a:solidFill>
                  <a:schemeClr val="tx1"/>
                </a:solidFill>
              </a:rPr>
            </a:br>
            <a:r>
              <a:rPr lang="en-US" sz="2000" dirty="0"/>
              <a:t>Luke 7 : 37, 38 (ESV)</a:t>
            </a:r>
            <a:endParaRPr lang="en-US" sz="2000" noProof="0" dirty="0"/>
          </a:p>
        </p:txBody>
      </p:sp>
      <p:pic>
        <p:nvPicPr>
          <p:cNvPr id="3" name="Picture 2">
            <a:extLst>
              <a:ext uri="{FF2B5EF4-FFF2-40B4-BE49-F238E27FC236}">
                <a16:creationId xmlns:a16="http://schemas.microsoft.com/office/drawing/2014/main" id="{5C067A42-2CA4-C732-1E78-E04F2C6FB1CF}"/>
              </a:ext>
            </a:extLst>
          </p:cNvPr>
          <p:cNvPicPr>
            <a:picLocks noChangeAspect="1"/>
          </p:cNvPicPr>
          <p:nvPr/>
        </p:nvPicPr>
        <p:blipFill>
          <a:blip r:embed="rId3"/>
          <a:stretch>
            <a:fillRect/>
          </a:stretch>
        </p:blipFill>
        <p:spPr>
          <a:xfrm>
            <a:off x="10467886" y="388739"/>
            <a:ext cx="1231499" cy="469433"/>
          </a:xfrm>
          <a:prstGeom prst="rect">
            <a:avLst/>
          </a:prstGeom>
        </p:spPr>
      </p:pic>
      <p:pic>
        <p:nvPicPr>
          <p:cNvPr id="1026" name="Picture 2" descr="tears rolling down woman eye closeup tears rolling down the face of an asian woman with closed eyes expressing sadness and delicate facial features eye tears flowing stock pictures, royalty-free photos &amp; images">
            <a:extLst>
              <a:ext uri="{FF2B5EF4-FFF2-40B4-BE49-F238E27FC236}">
                <a16:creationId xmlns:a16="http://schemas.microsoft.com/office/drawing/2014/main" id="{A83E1C5A-CF08-419F-4C2D-633580E961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235" y="1798115"/>
            <a:ext cx="5829300" cy="30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975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2698E-C144-80A2-58DB-D163A458D5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9F08F9-0391-CB08-55EC-B7F329551195}"/>
              </a:ext>
            </a:extLst>
          </p:cNvPr>
          <p:cNvSpPr>
            <a:spLocks noGrp="1"/>
          </p:cNvSpPr>
          <p:nvPr>
            <p:ph type="title"/>
          </p:nvPr>
        </p:nvSpPr>
        <p:spPr>
          <a:xfrm>
            <a:off x="810001" y="1003107"/>
            <a:ext cx="10571998" cy="5186730"/>
          </a:xfrm>
        </p:spPr>
        <p:txBody>
          <a:bodyPr/>
          <a:lstStyle/>
          <a:p>
            <a:pPr lvl="0"/>
            <a:r>
              <a:rPr lang="en-US" sz="2800" dirty="0">
                <a:solidFill>
                  <a:srgbClr val="FFFF00"/>
                </a:solidFill>
              </a:rPr>
              <a:t>UNCONTROLLED WEEPING…</a:t>
            </a:r>
            <a:br>
              <a:rPr lang="en-US" sz="2800" dirty="0">
                <a:solidFill>
                  <a:srgbClr val="FFFF00"/>
                </a:solidFill>
              </a:rPr>
            </a:br>
            <a:br>
              <a:rPr lang="en-US" sz="2800" dirty="0"/>
            </a:br>
            <a:r>
              <a:rPr lang="en-US" sz="2800" dirty="0">
                <a:solidFill>
                  <a:schemeClr val="tx1"/>
                </a:solidFill>
              </a:rPr>
              <a:t>“..weeping</a:t>
            </a:r>
            <a:r>
              <a:rPr lang="en-US" sz="2800" dirty="0"/>
              <a:t>, </a:t>
            </a:r>
            <a:r>
              <a:rPr lang="en-US" sz="2800" dirty="0">
                <a:solidFill>
                  <a:schemeClr val="tx1"/>
                </a:solidFill>
              </a:rPr>
              <a:t>she</a:t>
            </a:r>
            <a:r>
              <a:rPr lang="en-US" sz="2800" dirty="0"/>
              <a:t> </a:t>
            </a:r>
            <a:r>
              <a:rPr lang="en-US" sz="2800" dirty="0">
                <a:solidFill>
                  <a:schemeClr val="tx1"/>
                </a:solidFill>
              </a:rPr>
              <a:t>began to wet His feet with her tears..”</a:t>
            </a:r>
            <a:br>
              <a:rPr lang="en-US" sz="2800" dirty="0"/>
            </a:br>
            <a:br>
              <a:rPr lang="en-US" dirty="0"/>
            </a:br>
            <a:r>
              <a:rPr lang="en-US" sz="2800" dirty="0"/>
              <a:t>IMAGINE HER TEARS FALLING ON JESUS DUSTY FEET  - MINGLING WITH THE DUST AND DIRT – STREAKING HIS SOILED FEET</a:t>
            </a:r>
            <a:br>
              <a:rPr lang="en-US" dirty="0"/>
            </a:br>
            <a:br>
              <a:rPr lang="en-US" dirty="0"/>
            </a:br>
            <a:r>
              <a:rPr lang="en-US" dirty="0"/>
              <a:t>WHAT WAS THIS POOR WOMAN SUPPOSED TO DO?</a:t>
            </a:r>
            <a:br>
              <a:rPr lang="en-US" dirty="0"/>
            </a:br>
            <a:r>
              <a:rPr lang="en-US" sz="2000" dirty="0"/>
              <a:t>Luke 7 : 37, 38 (ESV)</a:t>
            </a:r>
            <a:endParaRPr lang="en-US" sz="2000" noProof="0" dirty="0"/>
          </a:p>
        </p:txBody>
      </p:sp>
      <p:pic>
        <p:nvPicPr>
          <p:cNvPr id="3" name="Picture 2">
            <a:extLst>
              <a:ext uri="{FF2B5EF4-FFF2-40B4-BE49-F238E27FC236}">
                <a16:creationId xmlns:a16="http://schemas.microsoft.com/office/drawing/2014/main" id="{CC2B2E65-0BF9-9BBE-C63A-43D0804CD707}"/>
              </a:ext>
            </a:extLst>
          </p:cNvPr>
          <p:cNvPicPr>
            <a:picLocks noChangeAspect="1"/>
          </p:cNvPicPr>
          <p:nvPr/>
        </p:nvPicPr>
        <p:blipFill>
          <a:blip r:embed="rId3"/>
          <a:stretch>
            <a:fillRect/>
          </a:stretch>
        </p:blipFill>
        <p:spPr>
          <a:xfrm>
            <a:off x="10467886" y="388739"/>
            <a:ext cx="1231499" cy="469433"/>
          </a:xfrm>
          <a:prstGeom prst="rect">
            <a:avLst/>
          </a:prstGeom>
        </p:spPr>
      </p:pic>
    </p:spTree>
    <p:extLst>
      <p:ext uri="{BB962C8B-B14F-4D97-AF65-F5344CB8AC3E}">
        <p14:creationId xmlns:p14="http://schemas.microsoft.com/office/powerpoint/2010/main" val="2582375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8EDEA-A28E-7280-7AE2-F5DEB89DF0A9}"/>
              </a:ext>
            </a:extLst>
          </p:cNvPr>
          <p:cNvSpPr>
            <a:spLocks noGrp="1"/>
          </p:cNvSpPr>
          <p:nvPr>
            <p:ph type="title"/>
          </p:nvPr>
        </p:nvSpPr>
        <p:spPr>
          <a:xfrm>
            <a:off x="810001" y="1674421"/>
            <a:ext cx="10571998" cy="3134937"/>
          </a:xfrm>
        </p:spPr>
        <p:txBody>
          <a:bodyPr/>
          <a:lstStyle/>
          <a:p>
            <a:br>
              <a:rPr lang="en-AU" dirty="0"/>
            </a:br>
            <a:br>
              <a:rPr lang="en-AU" dirty="0"/>
            </a:br>
            <a:r>
              <a:rPr lang="en-AU" i="1" dirty="0"/>
              <a:t>“…I have followed all things carefully from the beginning, to write an orderly account for you…so </a:t>
            </a:r>
            <a:r>
              <a:rPr lang="en-AU" i="1" u="sng" dirty="0">
                <a:solidFill>
                  <a:srgbClr val="FFFF00"/>
                </a:solidFill>
              </a:rPr>
              <a:t>that you may </a:t>
            </a:r>
            <a:br>
              <a:rPr lang="en-AU" i="1" dirty="0"/>
            </a:br>
            <a:r>
              <a:rPr lang="en-AU" i="1" u="sng" dirty="0">
                <a:solidFill>
                  <a:srgbClr val="FFFF00"/>
                </a:solidFill>
              </a:rPr>
              <a:t>know for certain the things you were taught</a:t>
            </a:r>
            <a:r>
              <a:rPr lang="en-AU" i="1" dirty="0"/>
              <a:t>”</a:t>
            </a:r>
            <a:br>
              <a:rPr lang="en-AU" i="1" dirty="0"/>
            </a:br>
            <a:br>
              <a:rPr lang="en-AU" i="1" dirty="0"/>
            </a:br>
            <a:r>
              <a:rPr lang="en-AU" sz="2400" dirty="0"/>
              <a:t>LUKE 1: 3, 4 (The NET Bible, 2019)</a:t>
            </a:r>
            <a:endParaRPr lang="en-AU" dirty="0"/>
          </a:p>
        </p:txBody>
      </p:sp>
      <p:sp>
        <p:nvSpPr>
          <p:cNvPr id="3" name="TextBox 2">
            <a:extLst>
              <a:ext uri="{FF2B5EF4-FFF2-40B4-BE49-F238E27FC236}">
                <a16:creationId xmlns:a16="http://schemas.microsoft.com/office/drawing/2014/main" id="{E0033064-17BE-980F-417E-EE0288BCA56A}"/>
              </a:ext>
            </a:extLst>
          </p:cNvPr>
          <p:cNvSpPr txBox="1"/>
          <p:nvPr/>
        </p:nvSpPr>
        <p:spPr>
          <a:xfrm>
            <a:off x="1064870" y="5533278"/>
            <a:ext cx="9563545" cy="369332"/>
          </a:xfrm>
          <a:prstGeom prst="rect">
            <a:avLst/>
          </a:prstGeom>
          <a:noFill/>
        </p:spPr>
        <p:txBody>
          <a:bodyPr wrap="square" rtlCol="0">
            <a:spAutoFit/>
          </a:bodyPr>
          <a:lstStyle/>
          <a:p>
            <a:pPr algn="ctr"/>
            <a:r>
              <a:rPr lang="en-AU" dirty="0"/>
              <a:t>* Alternative: </a:t>
            </a:r>
            <a:r>
              <a:rPr lang="en-AU" b="1" dirty="0"/>
              <a:t>“</a:t>
            </a:r>
            <a:r>
              <a:rPr lang="en-AU" b="1" dirty="0">
                <a:solidFill>
                  <a:srgbClr val="FFFF00"/>
                </a:solidFill>
              </a:rPr>
              <a:t>KNOW THE TRUTH ABOUT</a:t>
            </a:r>
            <a:r>
              <a:rPr lang="en-AU" b="1" dirty="0"/>
              <a:t>” </a:t>
            </a:r>
            <a:r>
              <a:rPr lang="en-AU" dirty="0"/>
              <a:t>or </a:t>
            </a:r>
            <a:r>
              <a:rPr lang="en-AU" b="1" dirty="0"/>
              <a:t>“</a:t>
            </a:r>
            <a:r>
              <a:rPr lang="en-AU" b="1" dirty="0">
                <a:solidFill>
                  <a:srgbClr val="FFFF00"/>
                </a:solidFill>
              </a:rPr>
              <a:t>KNOW THE CERTAINTY OF</a:t>
            </a:r>
            <a:r>
              <a:rPr lang="en-AU" b="1" dirty="0"/>
              <a:t>” </a:t>
            </a:r>
          </a:p>
        </p:txBody>
      </p:sp>
      <p:pic>
        <p:nvPicPr>
          <p:cNvPr id="5" name="Picture 4">
            <a:extLst>
              <a:ext uri="{FF2B5EF4-FFF2-40B4-BE49-F238E27FC236}">
                <a16:creationId xmlns:a16="http://schemas.microsoft.com/office/drawing/2014/main" id="{6CFA4BBD-AF51-4942-17F7-F4D9B9C68FC3}"/>
              </a:ext>
            </a:extLst>
          </p:cNvPr>
          <p:cNvPicPr>
            <a:picLocks noChangeAspect="1"/>
          </p:cNvPicPr>
          <p:nvPr/>
        </p:nvPicPr>
        <p:blipFill>
          <a:blip r:embed="rId2"/>
          <a:stretch>
            <a:fillRect/>
          </a:stretch>
        </p:blipFill>
        <p:spPr>
          <a:xfrm>
            <a:off x="5175424" y="602999"/>
            <a:ext cx="920576" cy="347502"/>
          </a:xfrm>
          <a:prstGeom prst="rect">
            <a:avLst/>
          </a:prstGeom>
        </p:spPr>
      </p:pic>
    </p:spTree>
    <p:extLst>
      <p:ext uri="{BB962C8B-B14F-4D97-AF65-F5344CB8AC3E}">
        <p14:creationId xmlns:p14="http://schemas.microsoft.com/office/powerpoint/2010/main" val="1672710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EFD33-7E7C-68F9-67AD-B02CDD34A5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C58B0C-89C3-1D79-D940-C19F59151ED2}"/>
              </a:ext>
            </a:extLst>
          </p:cNvPr>
          <p:cNvSpPr>
            <a:spLocks noGrp="1"/>
          </p:cNvSpPr>
          <p:nvPr>
            <p:ph type="title"/>
          </p:nvPr>
        </p:nvSpPr>
        <p:spPr>
          <a:xfrm>
            <a:off x="810001" y="623455"/>
            <a:ext cx="10571998" cy="5680551"/>
          </a:xfrm>
        </p:spPr>
        <p:txBody>
          <a:bodyPr/>
          <a:lstStyle/>
          <a:p>
            <a:pPr lvl="0"/>
            <a:r>
              <a:rPr lang="en-US" sz="2800" dirty="0">
                <a:solidFill>
                  <a:srgbClr val="FFFF00"/>
                </a:solidFill>
              </a:rPr>
              <a:t>THE LOOSENING OF HER HAIR…</a:t>
            </a:r>
            <a:br>
              <a:rPr lang="en-US" sz="2800" dirty="0">
                <a:solidFill>
                  <a:srgbClr val="FFFF00"/>
                </a:solidFill>
              </a:rPr>
            </a:br>
            <a:br>
              <a:rPr lang="en-US" sz="2800" dirty="0"/>
            </a:br>
            <a:r>
              <a:rPr lang="en-US" sz="2800" dirty="0">
                <a:solidFill>
                  <a:schemeClr val="tx1"/>
                </a:solidFill>
              </a:rPr>
              <a:t>“..and wiped them with the hair on her head..”</a:t>
            </a:r>
            <a:br>
              <a:rPr lang="en-US" sz="2800" dirty="0"/>
            </a:br>
            <a:br>
              <a:rPr lang="en-US" dirty="0"/>
            </a:br>
            <a:r>
              <a:rPr lang="en-US" sz="2800" dirty="0"/>
              <a:t>SHE HAD NO TOWEL WITH HER. SHE DID THE BEST THAT SHE COULD – SHE UNTIED HER LONG HAIR AND USED HER HAIR, HER GLORY, TO WIPE JESUS FEET CLEAN.</a:t>
            </a:r>
            <a:br>
              <a:rPr lang="en-US" sz="2800" dirty="0"/>
            </a:br>
            <a:br>
              <a:rPr lang="en-US" sz="2800" dirty="0"/>
            </a:br>
            <a:r>
              <a:rPr lang="en-US" sz="2800" dirty="0"/>
              <a:t>IT WAS A SHOCKING ACT TO ALL PRESENT! </a:t>
            </a:r>
            <a:br>
              <a:rPr lang="en-US" sz="2800" dirty="0"/>
            </a:br>
            <a:r>
              <a:rPr lang="en-US" sz="2800" dirty="0"/>
              <a:t>IT WAS SOCIALLY UNACCEPTABLE!</a:t>
            </a:r>
            <a:br>
              <a:rPr lang="en-US" sz="2800" dirty="0"/>
            </a:br>
            <a:r>
              <a:rPr lang="en-US" sz="2800" dirty="0"/>
              <a:t>BUT SHE CARED NOT WHAT OTHERS THOUGHT.</a:t>
            </a:r>
            <a:br>
              <a:rPr lang="en-US" sz="2800" dirty="0"/>
            </a:br>
            <a:r>
              <a:rPr lang="en-US" sz="2800" dirty="0"/>
              <a:t> </a:t>
            </a:r>
            <a:br>
              <a:rPr lang="en-US" sz="2800" dirty="0"/>
            </a:br>
            <a:r>
              <a:rPr lang="en-US" sz="2000" dirty="0"/>
              <a:t>Luke 7 : 37, 38 (ESV)</a:t>
            </a:r>
            <a:endParaRPr lang="en-US" sz="2000" noProof="0" dirty="0"/>
          </a:p>
        </p:txBody>
      </p:sp>
      <p:pic>
        <p:nvPicPr>
          <p:cNvPr id="3" name="Picture 2">
            <a:extLst>
              <a:ext uri="{FF2B5EF4-FFF2-40B4-BE49-F238E27FC236}">
                <a16:creationId xmlns:a16="http://schemas.microsoft.com/office/drawing/2014/main" id="{F12EF428-FC2D-C087-0A62-20451528432D}"/>
              </a:ext>
            </a:extLst>
          </p:cNvPr>
          <p:cNvPicPr>
            <a:picLocks noChangeAspect="1"/>
          </p:cNvPicPr>
          <p:nvPr/>
        </p:nvPicPr>
        <p:blipFill>
          <a:blip r:embed="rId3"/>
          <a:stretch>
            <a:fillRect/>
          </a:stretch>
        </p:blipFill>
        <p:spPr>
          <a:xfrm>
            <a:off x="10467886" y="388739"/>
            <a:ext cx="1231499" cy="469433"/>
          </a:xfrm>
          <a:prstGeom prst="rect">
            <a:avLst/>
          </a:prstGeom>
        </p:spPr>
      </p:pic>
    </p:spTree>
    <p:extLst>
      <p:ext uri="{BB962C8B-B14F-4D97-AF65-F5344CB8AC3E}">
        <p14:creationId xmlns:p14="http://schemas.microsoft.com/office/powerpoint/2010/main" val="500138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4C871-00B2-C612-FC43-238D081916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E610E7-69EF-3136-1C4D-C5BD17BFCE64}"/>
              </a:ext>
            </a:extLst>
          </p:cNvPr>
          <p:cNvSpPr>
            <a:spLocks noGrp="1"/>
          </p:cNvSpPr>
          <p:nvPr>
            <p:ph type="title"/>
          </p:nvPr>
        </p:nvSpPr>
        <p:spPr>
          <a:xfrm>
            <a:off x="810001" y="1277418"/>
            <a:ext cx="10571998" cy="4303164"/>
          </a:xfrm>
        </p:spPr>
        <p:txBody>
          <a:bodyPr/>
          <a:lstStyle/>
          <a:p>
            <a:pPr lvl="0"/>
            <a:r>
              <a:rPr lang="en-US" sz="2800" dirty="0">
                <a:solidFill>
                  <a:srgbClr val="FFFF00"/>
                </a:solidFill>
              </a:rPr>
              <a:t>ANOINTING JESUS FEET AND REPEATEDLY KISSING HIS FEET…</a:t>
            </a:r>
            <a:br>
              <a:rPr lang="en-US" sz="2800" dirty="0">
                <a:solidFill>
                  <a:srgbClr val="FFFF00"/>
                </a:solidFill>
              </a:rPr>
            </a:br>
            <a:br>
              <a:rPr lang="en-US" sz="2800" dirty="0"/>
            </a:br>
            <a:r>
              <a:rPr lang="en-US" sz="2800" dirty="0">
                <a:solidFill>
                  <a:schemeClr val="tx1"/>
                </a:solidFill>
              </a:rPr>
              <a:t>“..and kissed His feet and anointed them with the ointment..”</a:t>
            </a:r>
            <a:br>
              <a:rPr lang="en-US" sz="2800" dirty="0"/>
            </a:br>
            <a:br>
              <a:rPr lang="en-US" dirty="0"/>
            </a:br>
            <a:r>
              <a:rPr lang="en-US" sz="2800" dirty="0"/>
              <a:t>SHE KEPT ON ANOINTING OUR LORD’S FEET. </a:t>
            </a:r>
            <a:br>
              <a:rPr lang="en-US" sz="2800" dirty="0"/>
            </a:br>
            <a:r>
              <a:rPr lang="en-US" sz="2800" dirty="0"/>
              <a:t>AND AS THE AROMA FILLED THE ROOM, </a:t>
            </a:r>
            <a:br>
              <a:rPr lang="en-US" sz="2800" dirty="0"/>
            </a:br>
            <a:r>
              <a:rPr lang="en-US" sz="2800" dirty="0"/>
              <a:t>SHE BEGAN TO REPEATEDLY KISS HIS FEET*. </a:t>
            </a:r>
            <a:br>
              <a:rPr lang="en-US" sz="2800" dirty="0"/>
            </a:br>
            <a:br>
              <a:rPr lang="en-US" sz="2800" dirty="0"/>
            </a:br>
            <a:r>
              <a:rPr lang="en-US" sz="2000" dirty="0"/>
              <a:t>Luke 7 : 37, 38 (ESV)</a:t>
            </a:r>
            <a:endParaRPr lang="en-US" sz="2000" noProof="0" dirty="0"/>
          </a:p>
        </p:txBody>
      </p:sp>
      <p:pic>
        <p:nvPicPr>
          <p:cNvPr id="3" name="Picture 2">
            <a:extLst>
              <a:ext uri="{FF2B5EF4-FFF2-40B4-BE49-F238E27FC236}">
                <a16:creationId xmlns:a16="http://schemas.microsoft.com/office/drawing/2014/main" id="{82FE40BF-933A-D3BF-9107-F14E8FB308C6}"/>
              </a:ext>
            </a:extLst>
          </p:cNvPr>
          <p:cNvPicPr>
            <a:picLocks noChangeAspect="1"/>
          </p:cNvPicPr>
          <p:nvPr/>
        </p:nvPicPr>
        <p:blipFill>
          <a:blip r:embed="rId3"/>
          <a:stretch>
            <a:fillRect/>
          </a:stretch>
        </p:blipFill>
        <p:spPr>
          <a:xfrm>
            <a:off x="10467886" y="388739"/>
            <a:ext cx="1231499" cy="469433"/>
          </a:xfrm>
          <a:prstGeom prst="rect">
            <a:avLst/>
          </a:prstGeom>
        </p:spPr>
      </p:pic>
      <p:sp>
        <p:nvSpPr>
          <p:cNvPr id="4" name="TextBox 3">
            <a:extLst>
              <a:ext uri="{FF2B5EF4-FFF2-40B4-BE49-F238E27FC236}">
                <a16:creationId xmlns:a16="http://schemas.microsoft.com/office/drawing/2014/main" id="{A7308109-E4E3-9F8D-177A-B635D06F8F70}"/>
              </a:ext>
            </a:extLst>
          </p:cNvPr>
          <p:cNvSpPr txBox="1"/>
          <p:nvPr/>
        </p:nvSpPr>
        <p:spPr>
          <a:xfrm>
            <a:off x="2446603" y="5914663"/>
            <a:ext cx="7298793" cy="369332"/>
          </a:xfrm>
          <a:prstGeom prst="rect">
            <a:avLst/>
          </a:prstGeom>
          <a:noFill/>
        </p:spPr>
        <p:txBody>
          <a:bodyPr wrap="none" rtlCol="0">
            <a:spAutoFit/>
          </a:bodyPr>
          <a:lstStyle/>
          <a:p>
            <a:pPr algn="ctr"/>
            <a:r>
              <a:rPr lang="en-AU" dirty="0"/>
              <a:t>* </a:t>
            </a:r>
            <a:r>
              <a:rPr lang="en-AU" b="1" dirty="0">
                <a:latin typeface="Verdana" panose="020B0604030504040204" pitchFamily="34" charset="0"/>
                <a:ea typeface="Verdana" panose="020B0604030504040204" pitchFamily="34" charset="0"/>
              </a:rPr>
              <a:t>The Greek verb used means “to kiss again and again”</a:t>
            </a:r>
            <a:endParaRPr lang="en-AU" dirty="0"/>
          </a:p>
        </p:txBody>
      </p:sp>
    </p:spTree>
    <p:extLst>
      <p:ext uri="{BB962C8B-B14F-4D97-AF65-F5344CB8AC3E}">
        <p14:creationId xmlns:p14="http://schemas.microsoft.com/office/powerpoint/2010/main" val="694026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90BE5-FAFB-0035-75C1-26A6A4767E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AA9986-1FA7-CC04-8BC6-2A8F02481B27}"/>
              </a:ext>
            </a:extLst>
          </p:cNvPr>
          <p:cNvSpPr>
            <a:spLocks noGrp="1"/>
          </p:cNvSpPr>
          <p:nvPr>
            <p:ph type="title"/>
          </p:nvPr>
        </p:nvSpPr>
        <p:spPr>
          <a:xfrm>
            <a:off x="967164" y="957263"/>
            <a:ext cx="10571998" cy="5710404"/>
          </a:xfrm>
        </p:spPr>
        <p:txBody>
          <a:bodyPr/>
          <a:lstStyle/>
          <a:p>
            <a:pPr lvl="0"/>
            <a:r>
              <a:rPr lang="en-US" sz="2800" dirty="0"/>
              <a:t>IMAGINE HOW THE WOMAN LOOKED – </a:t>
            </a:r>
            <a:br>
              <a:rPr lang="en-US" sz="2800" dirty="0"/>
            </a:br>
            <a:r>
              <a:rPr lang="en-US" sz="2800" dirty="0"/>
              <a:t>HAIR DISHELLVED &amp; MATTED WITH THE MIX OF TEARS AND DIRT, TEARS CONTINUING TO RUN FREELY DOWN HER CHEEKS, NOSE RUNNY, MAKEUP STARTING TO SMEAR</a:t>
            </a:r>
            <a:br>
              <a:rPr lang="en-US" sz="2800" dirty="0"/>
            </a:br>
            <a:br>
              <a:rPr lang="en-US" sz="2800" dirty="0"/>
            </a:br>
            <a:r>
              <a:rPr lang="en-US" sz="2800" dirty="0"/>
              <a:t>YET SHE CONTINUED DOING WITH HER PASSIONATE OUTPOURING OF ADORATION</a:t>
            </a:r>
            <a:br>
              <a:rPr lang="en-US" sz="2800" dirty="0"/>
            </a:br>
            <a:br>
              <a:rPr lang="en-US" sz="2800" dirty="0"/>
            </a:br>
            <a:r>
              <a:rPr lang="en-US" sz="2800" dirty="0"/>
              <a:t>SHE CARED NOT FOR HER APPEARANCE.</a:t>
            </a:r>
            <a:br>
              <a:rPr lang="en-US" sz="2800" dirty="0"/>
            </a:br>
            <a:r>
              <a:rPr lang="en-US" sz="2800" dirty="0"/>
              <a:t>SHE WAS SELF-FORGETFUL MESS.</a:t>
            </a:r>
            <a:br>
              <a:rPr lang="en-US" sz="2800" dirty="0"/>
            </a:br>
            <a:br>
              <a:rPr lang="en-US" dirty="0"/>
            </a:br>
            <a:r>
              <a:rPr lang="en-US" dirty="0"/>
              <a:t>WHY??</a:t>
            </a:r>
            <a:br>
              <a:rPr lang="en-US" dirty="0"/>
            </a:br>
            <a:endParaRPr lang="en-US" sz="2000" noProof="0" dirty="0"/>
          </a:p>
        </p:txBody>
      </p:sp>
      <p:pic>
        <p:nvPicPr>
          <p:cNvPr id="3" name="Picture 2">
            <a:extLst>
              <a:ext uri="{FF2B5EF4-FFF2-40B4-BE49-F238E27FC236}">
                <a16:creationId xmlns:a16="http://schemas.microsoft.com/office/drawing/2014/main" id="{C0C89884-BAFE-D870-573C-2D16C4E07E7E}"/>
              </a:ext>
            </a:extLst>
          </p:cNvPr>
          <p:cNvPicPr>
            <a:picLocks noChangeAspect="1"/>
          </p:cNvPicPr>
          <p:nvPr/>
        </p:nvPicPr>
        <p:blipFill>
          <a:blip r:embed="rId3"/>
          <a:stretch>
            <a:fillRect/>
          </a:stretch>
        </p:blipFill>
        <p:spPr>
          <a:xfrm>
            <a:off x="10307663" y="487830"/>
            <a:ext cx="1231499" cy="469433"/>
          </a:xfrm>
          <a:prstGeom prst="rect">
            <a:avLst/>
          </a:prstGeom>
        </p:spPr>
      </p:pic>
    </p:spTree>
    <p:extLst>
      <p:ext uri="{BB962C8B-B14F-4D97-AF65-F5344CB8AC3E}">
        <p14:creationId xmlns:p14="http://schemas.microsoft.com/office/powerpoint/2010/main" val="4124658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87358-EA27-1924-83A1-091E159E15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B562BB-33D4-856A-37D2-E5E218167398}"/>
              </a:ext>
            </a:extLst>
          </p:cNvPr>
          <p:cNvSpPr>
            <a:spLocks noGrp="1"/>
          </p:cNvSpPr>
          <p:nvPr>
            <p:ph type="title"/>
          </p:nvPr>
        </p:nvSpPr>
        <p:spPr>
          <a:xfrm>
            <a:off x="967164" y="1466766"/>
            <a:ext cx="10571998" cy="3924467"/>
          </a:xfrm>
        </p:spPr>
        <p:txBody>
          <a:bodyPr/>
          <a:lstStyle/>
          <a:p>
            <a:pPr lvl="0"/>
            <a:br>
              <a:rPr lang="en-US" dirty="0"/>
            </a:br>
            <a:r>
              <a:rPr lang="en-US" dirty="0"/>
              <a:t>SHE WAS IN LOVE…</a:t>
            </a:r>
            <a:br>
              <a:rPr lang="en-US" dirty="0"/>
            </a:br>
            <a:br>
              <a:rPr lang="en-US" dirty="0"/>
            </a:br>
            <a:r>
              <a:rPr lang="en-US" dirty="0"/>
              <a:t>SHE WAS IN LOVE WITH JESUS</a:t>
            </a:r>
            <a:br>
              <a:rPr lang="en-US" dirty="0"/>
            </a:br>
            <a:br>
              <a:rPr lang="en-US" dirty="0"/>
            </a:br>
            <a:r>
              <a:rPr lang="en-US" dirty="0"/>
              <a:t>SHE WAS EXPRESSING A BEAUTIFUL AND PROPER OUTPOURING OF LOVE BY A PERSON WHO HAS COME TO KNOW HER PERSONAL SAVIOUR</a:t>
            </a:r>
            <a:endParaRPr lang="en-US" sz="2000" noProof="0" dirty="0"/>
          </a:p>
        </p:txBody>
      </p:sp>
      <p:pic>
        <p:nvPicPr>
          <p:cNvPr id="3" name="Picture 2">
            <a:extLst>
              <a:ext uri="{FF2B5EF4-FFF2-40B4-BE49-F238E27FC236}">
                <a16:creationId xmlns:a16="http://schemas.microsoft.com/office/drawing/2014/main" id="{1F7F380D-4701-4244-A990-16601AA7399D}"/>
              </a:ext>
            </a:extLst>
          </p:cNvPr>
          <p:cNvPicPr>
            <a:picLocks noChangeAspect="1"/>
          </p:cNvPicPr>
          <p:nvPr/>
        </p:nvPicPr>
        <p:blipFill>
          <a:blip r:embed="rId3"/>
          <a:stretch>
            <a:fillRect/>
          </a:stretch>
        </p:blipFill>
        <p:spPr>
          <a:xfrm>
            <a:off x="10307663" y="487830"/>
            <a:ext cx="1231499" cy="469433"/>
          </a:xfrm>
          <a:prstGeom prst="rect">
            <a:avLst/>
          </a:prstGeom>
        </p:spPr>
      </p:pic>
    </p:spTree>
    <p:extLst>
      <p:ext uri="{BB962C8B-B14F-4D97-AF65-F5344CB8AC3E}">
        <p14:creationId xmlns:p14="http://schemas.microsoft.com/office/powerpoint/2010/main" val="3659529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27666-9991-6ABB-5022-71A6E221C7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517E76-3A38-3AC6-F2AC-D4BDE890D4BF}"/>
              </a:ext>
            </a:extLst>
          </p:cNvPr>
          <p:cNvSpPr>
            <a:spLocks noGrp="1"/>
          </p:cNvSpPr>
          <p:nvPr>
            <p:ph type="title"/>
          </p:nvPr>
        </p:nvSpPr>
        <p:spPr>
          <a:xfrm>
            <a:off x="977065" y="4746442"/>
            <a:ext cx="10571998" cy="939983"/>
          </a:xfrm>
        </p:spPr>
        <p:txBody>
          <a:bodyPr/>
          <a:lstStyle/>
          <a:p>
            <a:pPr lvl="0"/>
            <a:r>
              <a:rPr lang="en-US" sz="3200" i="1" dirty="0"/>
              <a:t>A PASSIONATE, BUT NOT EROTIC, ACT OF ADORATION</a:t>
            </a:r>
            <a:endParaRPr lang="en-US" sz="3200" i="1" noProof="0" dirty="0"/>
          </a:p>
        </p:txBody>
      </p:sp>
      <p:pic>
        <p:nvPicPr>
          <p:cNvPr id="3" name="Picture 2">
            <a:extLst>
              <a:ext uri="{FF2B5EF4-FFF2-40B4-BE49-F238E27FC236}">
                <a16:creationId xmlns:a16="http://schemas.microsoft.com/office/drawing/2014/main" id="{B36A39D9-138B-5C06-F280-7B55B7262B6B}"/>
              </a:ext>
            </a:extLst>
          </p:cNvPr>
          <p:cNvPicPr>
            <a:picLocks noChangeAspect="1"/>
          </p:cNvPicPr>
          <p:nvPr/>
        </p:nvPicPr>
        <p:blipFill>
          <a:blip r:embed="rId3"/>
          <a:stretch>
            <a:fillRect/>
          </a:stretch>
        </p:blipFill>
        <p:spPr>
          <a:xfrm>
            <a:off x="10317564" y="551962"/>
            <a:ext cx="1231499" cy="469433"/>
          </a:xfrm>
          <a:prstGeom prst="rect">
            <a:avLst/>
          </a:prstGeom>
        </p:spPr>
      </p:pic>
      <p:pic>
        <p:nvPicPr>
          <p:cNvPr id="5" name="Picture 4">
            <a:extLst>
              <a:ext uri="{FF2B5EF4-FFF2-40B4-BE49-F238E27FC236}">
                <a16:creationId xmlns:a16="http://schemas.microsoft.com/office/drawing/2014/main" id="{57C98E6D-9E8A-2EA5-F169-521393683FA3}"/>
              </a:ext>
            </a:extLst>
          </p:cNvPr>
          <p:cNvPicPr>
            <a:picLocks noChangeAspect="1"/>
          </p:cNvPicPr>
          <p:nvPr/>
        </p:nvPicPr>
        <p:blipFill>
          <a:blip r:embed="rId4"/>
          <a:stretch>
            <a:fillRect/>
          </a:stretch>
        </p:blipFill>
        <p:spPr>
          <a:xfrm>
            <a:off x="4081945" y="939941"/>
            <a:ext cx="4572396" cy="3432345"/>
          </a:xfrm>
          <a:prstGeom prst="rect">
            <a:avLst/>
          </a:prstGeom>
        </p:spPr>
      </p:pic>
    </p:spTree>
    <p:extLst>
      <p:ext uri="{BB962C8B-B14F-4D97-AF65-F5344CB8AC3E}">
        <p14:creationId xmlns:p14="http://schemas.microsoft.com/office/powerpoint/2010/main" val="4280488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D30F4-F258-3015-F183-728C7CBAF6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136416-9B84-ED07-0A68-1B6578A61CE5}"/>
              </a:ext>
            </a:extLst>
          </p:cNvPr>
          <p:cNvSpPr>
            <a:spLocks noGrp="1"/>
          </p:cNvSpPr>
          <p:nvPr>
            <p:ph type="title"/>
          </p:nvPr>
        </p:nvSpPr>
        <p:spPr>
          <a:xfrm>
            <a:off x="810001" y="1550089"/>
            <a:ext cx="10571998" cy="3699804"/>
          </a:xfrm>
        </p:spPr>
        <p:txBody>
          <a:bodyPr/>
          <a:lstStyle/>
          <a:p>
            <a:pPr lvl="0"/>
            <a:br>
              <a:rPr lang="en-US" dirty="0"/>
            </a:br>
            <a:r>
              <a:rPr lang="en-US" dirty="0"/>
              <a:t>AN ACT OF TRUE WORSHIP.</a:t>
            </a:r>
            <a:br>
              <a:rPr lang="en-US" dirty="0"/>
            </a:br>
            <a:br>
              <a:rPr lang="en-US" dirty="0"/>
            </a:br>
            <a:r>
              <a:rPr lang="en-US" dirty="0"/>
              <a:t>SHE WAS MAKING </a:t>
            </a:r>
            <a:br>
              <a:rPr lang="en-US" dirty="0"/>
            </a:br>
            <a:r>
              <a:rPr lang="en-US" dirty="0"/>
              <a:t>JESUS THE FOCUS OF ATTENTION, </a:t>
            </a:r>
            <a:br>
              <a:rPr lang="en-US" dirty="0"/>
            </a:br>
            <a:r>
              <a:rPr lang="en-US" u="sng" dirty="0"/>
              <a:t>NOT</a:t>
            </a:r>
            <a:r>
              <a:rPr lang="en-US" dirty="0"/>
              <a:t> HERSELF</a:t>
            </a:r>
            <a:br>
              <a:rPr lang="en-US" dirty="0"/>
            </a:br>
            <a:r>
              <a:rPr lang="en-US" dirty="0"/>
              <a:t> </a:t>
            </a:r>
            <a:br>
              <a:rPr lang="en-US" dirty="0"/>
            </a:br>
            <a:r>
              <a:rPr lang="en-US" sz="2000" dirty="0"/>
              <a:t>Luke 7 : 37, 38 (ESV)</a:t>
            </a:r>
            <a:endParaRPr lang="en-US" sz="2000" noProof="0" dirty="0"/>
          </a:p>
        </p:txBody>
      </p:sp>
      <p:pic>
        <p:nvPicPr>
          <p:cNvPr id="3" name="Picture 2">
            <a:extLst>
              <a:ext uri="{FF2B5EF4-FFF2-40B4-BE49-F238E27FC236}">
                <a16:creationId xmlns:a16="http://schemas.microsoft.com/office/drawing/2014/main" id="{7EDAECA7-F628-DE79-E83C-954CE60814C4}"/>
              </a:ext>
            </a:extLst>
          </p:cNvPr>
          <p:cNvPicPr>
            <a:picLocks noChangeAspect="1"/>
          </p:cNvPicPr>
          <p:nvPr/>
        </p:nvPicPr>
        <p:blipFill>
          <a:blip r:embed="rId3"/>
          <a:stretch>
            <a:fillRect/>
          </a:stretch>
        </p:blipFill>
        <p:spPr>
          <a:xfrm>
            <a:off x="10425024" y="491627"/>
            <a:ext cx="1231499" cy="469433"/>
          </a:xfrm>
          <a:prstGeom prst="rect">
            <a:avLst/>
          </a:prstGeom>
        </p:spPr>
      </p:pic>
    </p:spTree>
    <p:extLst>
      <p:ext uri="{BB962C8B-B14F-4D97-AF65-F5344CB8AC3E}">
        <p14:creationId xmlns:p14="http://schemas.microsoft.com/office/powerpoint/2010/main" val="2352620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29283-A44A-B82C-A498-9951C98F8B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E1B9B2-CCCC-2856-6A6F-CE7471B44982}"/>
              </a:ext>
            </a:extLst>
          </p:cNvPr>
          <p:cNvSpPr>
            <a:spLocks noGrp="1"/>
          </p:cNvSpPr>
          <p:nvPr>
            <p:ph type="title"/>
          </p:nvPr>
        </p:nvSpPr>
        <p:spPr>
          <a:xfrm>
            <a:off x="1000006" y="733123"/>
            <a:ext cx="10571998" cy="5732991"/>
          </a:xfrm>
        </p:spPr>
        <p:txBody>
          <a:bodyPr/>
          <a:lstStyle/>
          <a:p>
            <a:pPr lvl="0"/>
            <a:endParaRPr lang="en-US" sz="2000" noProof="0" dirty="0"/>
          </a:p>
        </p:txBody>
      </p:sp>
      <p:pic>
        <p:nvPicPr>
          <p:cNvPr id="3" name="Picture 2">
            <a:extLst>
              <a:ext uri="{FF2B5EF4-FFF2-40B4-BE49-F238E27FC236}">
                <a16:creationId xmlns:a16="http://schemas.microsoft.com/office/drawing/2014/main" id="{8B728ABD-B989-D4DF-5901-0A50A743F291}"/>
              </a:ext>
            </a:extLst>
          </p:cNvPr>
          <p:cNvPicPr>
            <a:picLocks noChangeAspect="1"/>
          </p:cNvPicPr>
          <p:nvPr/>
        </p:nvPicPr>
        <p:blipFill>
          <a:blip r:embed="rId3"/>
          <a:stretch>
            <a:fillRect/>
          </a:stretch>
        </p:blipFill>
        <p:spPr>
          <a:xfrm>
            <a:off x="384256" y="326683"/>
            <a:ext cx="1231499" cy="469433"/>
          </a:xfrm>
          <a:prstGeom prst="rect">
            <a:avLst/>
          </a:prstGeom>
        </p:spPr>
      </p:pic>
      <p:graphicFrame>
        <p:nvGraphicFramePr>
          <p:cNvPr id="5" name="Table 4">
            <a:extLst>
              <a:ext uri="{FF2B5EF4-FFF2-40B4-BE49-F238E27FC236}">
                <a16:creationId xmlns:a16="http://schemas.microsoft.com/office/drawing/2014/main" id="{538BFC04-DC8D-26B6-AC40-0ACC49698E17}"/>
              </a:ext>
            </a:extLst>
          </p:cNvPr>
          <p:cNvGraphicFramePr>
            <a:graphicFrameLocks noGrp="1"/>
          </p:cNvGraphicFramePr>
          <p:nvPr>
            <p:extLst>
              <p:ext uri="{D42A27DB-BD31-4B8C-83A1-F6EECF244321}">
                <p14:modId xmlns:p14="http://schemas.microsoft.com/office/powerpoint/2010/main" val="3801789185"/>
              </p:ext>
            </p:extLst>
          </p:nvPr>
        </p:nvGraphicFramePr>
        <p:xfrm>
          <a:off x="1000006" y="902637"/>
          <a:ext cx="10571997" cy="5222240"/>
        </p:xfrm>
        <a:graphic>
          <a:graphicData uri="http://schemas.openxmlformats.org/drawingml/2006/table">
            <a:tbl>
              <a:tblPr firstRow="1" bandRow="1">
                <a:tableStyleId>{5C22544A-7EE6-4342-B048-85BDC9FD1C3A}</a:tableStyleId>
              </a:tblPr>
              <a:tblGrid>
                <a:gridCol w="2831215">
                  <a:extLst>
                    <a:ext uri="{9D8B030D-6E8A-4147-A177-3AD203B41FA5}">
                      <a16:colId xmlns:a16="http://schemas.microsoft.com/office/drawing/2014/main" val="4173432313"/>
                    </a:ext>
                  </a:extLst>
                </a:gridCol>
                <a:gridCol w="7740782">
                  <a:extLst>
                    <a:ext uri="{9D8B030D-6E8A-4147-A177-3AD203B41FA5}">
                      <a16:colId xmlns:a16="http://schemas.microsoft.com/office/drawing/2014/main" val="1623674123"/>
                    </a:ext>
                  </a:extLst>
                </a:gridCol>
              </a:tblGrid>
              <a:tr h="370840">
                <a:tc gridSpan="2">
                  <a:txBody>
                    <a:bodyPr/>
                    <a:lstStyle/>
                    <a:p>
                      <a:pPr algn="ctr"/>
                      <a:r>
                        <a:rPr lang="en-AU" sz="2400" dirty="0">
                          <a:latin typeface="+mj-lt"/>
                          <a:ea typeface="Verdana" panose="020B0604030504040204" pitchFamily="34" charset="0"/>
                        </a:rPr>
                        <a:t>CONSIDER THIS DEAR WOMAN WHO LOVED JESUS:</a:t>
                      </a:r>
                    </a:p>
                  </a:txBody>
                  <a:tcPr/>
                </a:tc>
                <a:tc hMerge="1">
                  <a:txBody>
                    <a:bodyPr/>
                    <a:lstStyle/>
                    <a:p>
                      <a:endParaRPr lang="en-AU"/>
                    </a:p>
                  </a:txBody>
                  <a:tcPr/>
                </a:tc>
                <a:extLst>
                  <a:ext uri="{0D108BD9-81ED-4DB2-BD59-A6C34878D82A}">
                    <a16:rowId xmlns:a16="http://schemas.microsoft.com/office/drawing/2014/main" val="805808997"/>
                  </a:ext>
                </a:extLst>
              </a:tr>
              <a:tr h="370840">
                <a:tc>
                  <a:txBody>
                    <a:bodyPr/>
                    <a:lstStyle/>
                    <a:p>
                      <a:r>
                        <a:rPr lang="en-AU" sz="2000" b="1" dirty="0"/>
                        <a:t>CONSIDER HER TEARS</a:t>
                      </a:r>
                    </a:p>
                  </a:txBody>
                  <a:tcPr/>
                </a:tc>
                <a:tc>
                  <a:txBody>
                    <a:bodyPr/>
                    <a:lstStyle/>
                    <a:p>
                      <a:r>
                        <a:rPr lang="en-AU" sz="2000" b="0" dirty="0"/>
                        <a:t>SHE HAD LIVED WITH INTENSE GUILT – SHE HAD BROKEN THE SEVENTH COMMANDMENT, SHE WAS GUILTY, &amp; THE PEOPLE AROUND MADE SURE SHE DID NOT FORGET IT. BUT </a:t>
                      </a:r>
                      <a:r>
                        <a:rPr lang="en-AU" sz="2000" b="1" dirty="0"/>
                        <a:t>NOW, SHE FELT PURE, CLEAN &amp; HER BURDEN WAS LIFTED</a:t>
                      </a:r>
                      <a:r>
                        <a:rPr lang="en-AU" sz="2000" b="0" dirty="0"/>
                        <a:t>! </a:t>
                      </a:r>
                      <a:r>
                        <a:rPr lang="en-AU" sz="2000" b="1" dirty="0"/>
                        <a:t>HER TEARS NOW WERE TEARS OF ONGOING REPENTANCE AND ONGOING JOY!</a:t>
                      </a:r>
                    </a:p>
                  </a:txBody>
                  <a:tcPr/>
                </a:tc>
                <a:extLst>
                  <a:ext uri="{0D108BD9-81ED-4DB2-BD59-A6C34878D82A}">
                    <a16:rowId xmlns:a16="http://schemas.microsoft.com/office/drawing/2014/main" val="3256428236"/>
                  </a:ext>
                </a:extLst>
              </a:tr>
              <a:tr h="370840">
                <a:tc>
                  <a:txBody>
                    <a:bodyPr/>
                    <a:lstStyle/>
                    <a:p>
                      <a:endParaRPr lang="en-AU" dirty="0"/>
                    </a:p>
                  </a:txBody>
                  <a:tcPr/>
                </a:tc>
                <a:tc>
                  <a:txBody>
                    <a:bodyPr/>
                    <a:lstStyle/>
                    <a:p>
                      <a:endParaRPr lang="en-AU" dirty="0"/>
                    </a:p>
                  </a:txBody>
                  <a:tcPr/>
                </a:tc>
                <a:extLst>
                  <a:ext uri="{0D108BD9-81ED-4DB2-BD59-A6C34878D82A}">
                    <a16:rowId xmlns:a16="http://schemas.microsoft.com/office/drawing/2014/main" val="2618148936"/>
                  </a:ext>
                </a:extLst>
              </a:tr>
              <a:tr h="370840">
                <a:tc>
                  <a:txBody>
                    <a:bodyPr/>
                    <a:lstStyle/>
                    <a:p>
                      <a:r>
                        <a:rPr lang="en-AU" sz="2000" b="1" dirty="0"/>
                        <a:t>CONSIDER HER HAIR</a:t>
                      </a:r>
                    </a:p>
                  </a:txBody>
                  <a:tcPr/>
                </a:tc>
                <a:tc>
                  <a:txBody>
                    <a:bodyPr/>
                    <a:lstStyle/>
                    <a:p>
                      <a:r>
                        <a:rPr lang="en-AU" sz="2000" b="0" dirty="0"/>
                        <a:t>IT WAS </a:t>
                      </a:r>
                      <a:r>
                        <a:rPr lang="en-AU" sz="2000" b="1" dirty="0"/>
                        <a:t>HER WOMANLY GLORY (</a:t>
                      </a:r>
                      <a:r>
                        <a:rPr lang="en-AU" sz="2000" b="1" dirty="0">
                          <a:solidFill>
                            <a:srgbClr val="00B0F0"/>
                          </a:solidFill>
                        </a:rPr>
                        <a:t>1 COR.1:15</a:t>
                      </a:r>
                      <a:r>
                        <a:rPr lang="en-AU" sz="2000" b="1" dirty="0"/>
                        <a:t>), </a:t>
                      </a:r>
                      <a:r>
                        <a:rPr lang="en-AU" sz="2000" b="0" dirty="0"/>
                        <a:t>YET SHE LOOSED IT TO WIPE &amp; CLEAN  JESUS’ FEET. SHE THOUGHT NOTHING OF HER OWN GLORY BUT DEVOTED HERSELF TO HIS GLORY. </a:t>
                      </a:r>
                      <a:r>
                        <a:rPr lang="en-AU" sz="2000" b="1" dirty="0"/>
                        <a:t>JESUS GLORY WAS HER FIRST PRIORITY</a:t>
                      </a:r>
                      <a:r>
                        <a:rPr lang="en-AU" sz="2000" b="0" dirty="0"/>
                        <a:t>. SHE WAS JUST HIS SERVANT.</a:t>
                      </a:r>
                      <a:endParaRPr lang="en-AU" sz="2000" b="1" dirty="0"/>
                    </a:p>
                  </a:txBody>
                  <a:tcPr/>
                </a:tc>
                <a:extLst>
                  <a:ext uri="{0D108BD9-81ED-4DB2-BD59-A6C34878D82A}">
                    <a16:rowId xmlns:a16="http://schemas.microsoft.com/office/drawing/2014/main" val="2714100345"/>
                  </a:ext>
                </a:extLst>
              </a:tr>
              <a:tr h="370840">
                <a:tc>
                  <a:txBody>
                    <a:bodyPr/>
                    <a:lstStyle/>
                    <a:p>
                      <a:endParaRPr lang="en-AU" dirty="0"/>
                    </a:p>
                  </a:txBody>
                  <a:tcPr/>
                </a:tc>
                <a:tc>
                  <a:txBody>
                    <a:bodyPr/>
                    <a:lstStyle/>
                    <a:p>
                      <a:endParaRPr lang="en-AU" dirty="0"/>
                    </a:p>
                  </a:txBody>
                  <a:tcPr/>
                </a:tc>
                <a:extLst>
                  <a:ext uri="{0D108BD9-81ED-4DB2-BD59-A6C34878D82A}">
                    <a16:rowId xmlns:a16="http://schemas.microsoft.com/office/drawing/2014/main" val="3679059685"/>
                  </a:ext>
                </a:extLst>
              </a:tr>
              <a:tr h="370840">
                <a:tc>
                  <a:txBody>
                    <a:bodyPr/>
                    <a:lstStyle/>
                    <a:p>
                      <a:r>
                        <a:rPr lang="en-AU" sz="2000" b="1" dirty="0"/>
                        <a:t>CONSIDER HER KISSES</a:t>
                      </a:r>
                    </a:p>
                  </a:txBody>
                  <a:tcPr/>
                </a:tc>
                <a:tc>
                  <a:txBody>
                    <a:bodyPr/>
                    <a:lstStyle/>
                    <a:p>
                      <a:r>
                        <a:rPr lang="en-AU" sz="2000" b="0" dirty="0"/>
                        <a:t>HER KISSES WERE </a:t>
                      </a:r>
                      <a:r>
                        <a:rPr lang="en-AU" sz="2000" b="1" dirty="0"/>
                        <a:t>ACTS OF PURE ADORATION</a:t>
                      </a:r>
                      <a:r>
                        <a:rPr lang="en-AU" sz="2000" b="0" dirty="0"/>
                        <a:t>. (</a:t>
                      </a:r>
                      <a:r>
                        <a:rPr lang="en-AU" sz="2000" b="1" dirty="0">
                          <a:solidFill>
                            <a:srgbClr val="00B0F0"/>
                          </a:solidFill>
                        </a:rPr>
                        <a:t>LUKE 1: 46 -48</a:t>
                      </a:r>
                      <a:r>
                        <a:rPr lang="en-AU" sz="2000" b="0" dirty="0"/>
                        <a:t>). SHE WAS A WOMAN WHO LOVED CHRIST WITH A PASSION.</a:t>
                      </a:r>
                    </a:p>
                  </a:txBody>
                  <a:tcPr/>
                </a:tc>
                <a:extLst>
                  <a:ext uri="{0D108BD9-81ED-4DB2-BD59-A6C34878D82A}">
                    <a16:rowId xmlns:a16="http://schemas.microsoft.com/office/drawing/2014/main" val="1650785502"/>
                  </a:ext>
                </a:extLst>
              </a:tr>
              <a:tr h="370840">
                <a:tc>
                  <a:txBody>
                    <a:bodyPr/>
                    <a:lstStyle/>
                    <a:p>
                      <a:endParaRPr lang="en-AU" sz="2000" b="1" dirty="0"/>
                    </a:p>
                  </a:txBody>
                  <a:tcPr/>
                </a:tc>
                <a:tc>
                  <a:txBody>
                    <a:bodyPr/>
                    <a:lstStyle/>
                    <a:p>
                      <a:endParaRPr lang="en-AU" sz="2000" b="1" dirty="0"/>
                    </a:p>
                  </a:txBody>
                  <a:tcPr/>
                </a:tc>
                <a:extLst>
                  <a:ext uri="{0D108BD9-81ED-4DB2-BD59-A6C34878D82A}">
                    <a16:rowId xmlns:a16="http://schemas.microsoft.com/office/drawing/2014/main" val="1380968994"/>
                  </a:ext>
                </a:extLst>
              </a:tr>
            </a:tbl>
          </a:graphicData>
        </a:graphic>
      </p:graphicFrame>
    </p:spTree>
    <p:extLst>
      <p:ext uri="{BB962C8B-B14F-4D97-AF65-F5344CB8AC3E}">
        <p14:creationId xmlns:p14="http://schemas.microsoft.com/office/powerpoint/2010/main" val="15711039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7FF9D-3E01-6963-D56C-7EC8DF447C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7E7A9F-56C6-C5B3-4A66-F6F7E8819267}"/>
              </a:ext>
            </a:extLst>
          </p:cNvPr>
          <p:cNvSpPr>
            <a:spLocks noGrp="1"/>
          </p:cNvSpPr>
          <p:nvPr>
            <p:ph type="title"/>
          </p:nvPr>
        </p:nvSpPr>
        <p:spPr>
          <a:xfrm>
            <a:off x="964380" y="1216863"/>
            <a:ext cx="10571998" cy="4507328"/>
          </a:xfrm>
        </p:spPr>
        <p:txBody>
          <a:bodyPr/>
          <a:lstStyle/>
          <a:p>
            <a:pPr lvl="0"/>
            <a:br>
              <a:rPr lang="en-US" dirty="0"/>
            </a:br>
            <a:r>
              <a:rPr lang="en-US" dirty="0"/>
              <a:t>ABOVE ALL,</a:t>
            </a:r>
            <a:br>
              <a:rPr lang="en-US" dirty="0"/>
            </a:br>
            <a:r>
              <a:rPr lang="en-US" dirty="0"/>
              <a:t>CONSIDER JESUS CHRIST.</a:t>
            </a:r>
            <a:br>
              <a:rPr lang="en-US" dirty="0"/>
            </a:br>
            <a:br>
              <a:rPr lang="en-US" dirty="0"/>
            </a:br>
            <a:r>
              <a:rPr lang="en-US" sz="2800" dirty="0"/>
              <a:t>HE WAS NOT PUT OFF BY THE WOMAN’S SIN.</a:t>
            </a:r>
            <a:br>
              <a:rPr lang="en-US" sz="2800" dirty="0"/>
            </a:br>
            <a:r>
              <a:rPr lang="en-US" sz="2800" dirty="0"/>
              <a:t>HE DID NOT RECEIVE HER WITH SELF-RIGHTEOUS JUDGEMENT.</a:t>
            </a:r>
            <a:br>
              <a:rPr lang="en-US" sz="2800" dirty="0"/>
            </a:br>
            <a:br>
              <a:rPr lang="en-US" sz="2800" dirty="0"/>
            </a:br>
            <a:r>
              <a:rPr lang="en-US" sz="2800" dirty="0"/>
              <a:t>JESUS FREELY RECEIVED HER AND REDEEMED HER </a:t>
            </a:r>
            <a:br>
              <a:rPr lang="en-US" sz="2800" dirty="0"/>
            </a:br>
            <a:r>
              <a:rPr lang="en-US" sz="2800" dirty="0"/>
              <a:t>AS SHE CAME TO HIM IN SIMPLE FAITH AND REPENTANCE</a:t>
            </a:r>
            <a:endParaRPr lang="en-US" sz="2800" noProof="0" dirty="0"/>
          </a:p>
        </p:txBody>
      </p:sp>
      <p:pic>
        <p:nvPicPr>
          <p:cNvPr id="3" name="Picture 2">
            <a:extLst>
              <a:ext uri="{FF2B5EF4-FFF2-40B4-BE49-F238E27FC236}">
                <a16:creationId xmlns:a16="http://schemas.microsoft.com/office/drawing/2014/main" id="{9AFF801E-BFBB-EAD3-0DC9-5BB45AA5ECBC}"/>
              </a:ext>
            </a:extLst>
          </p:cNvPr>
          <p:cNvPicPr>
            <a:picLocks noChangeAspect="1"/>
          </p:cNvPicPr>
          <p:nvPr/>
        </p:nvPicPr>
        <p:blipFill>
          <a:blip r:embed="rId3"/>
          <a:stretch>
            <a:fillRect/>
          </a:stretch>
        </p:blipFill>
        <p:spPr>
          <a:xfrm>
            <a:off x="10425024" y="491627"/>
            <a:ext cx="1231499" cy="469433"/>
          </a:xfrm>
          <a:prstGeom prst="rect">
            <a:avLst/>
          </a:prstGeom>
        </p:spPr>
      </p:pic>
    </p:spTree>
    <p:extLst>
      <p:ext uri="{BB962C8B-B14F-4D97-AF65-F5344CB8AC3E}">
        <p14:creationId xmlns:p14="http://schemas.microsoft.com/office/powerpoint/2010/main" val="1344539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DBE24-F834-68BF-D5C3-99BBFB881B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0DD9DD-F8AA-E38F-003D-46CBD5FDDEBF}"/>
              </a:ext>
            </a:extLst>
          </p:cNvPr>
          <p:cNvSpPr>
            <a:spLocks noGrp="1"/>
          </p:cNvSpPr>
          <p:nvPr>
            <p:ph type="title"/>
          </p:nvPr>
        </p:nvSpPr>
        <p:spPr>
          <a:xfrm>
            <a:off x="366156" y="1044707"/>
            <a:ext cx="11459688" cy="4768585"/>
          </a:xfrm>
        </p:spPr>
        <p:txBody>
          <a:bodyPr/>
          <a:lstStyle/>
          <a:p>
            <a:pPr lvl="0"/>
            <a:br>
              <a:rPr lang="en-US" dirty="0"/>
            </a:br>
            <a:r>
              <a:rPr lang="en-US" dirty="0"/>
              <a:t>THE GOOD NEWS IS THIS:</a:t>
            </a:r>
            <a:br>
              <a:rPr lang="en-US" dirty="0"/>
            </a:br>
            <a:br>
              <a:rPr lang="en-US" dirty="0"/>
            </a:br>
            <a:r>
              <a:rPr lang="en-US" dirty="0"/>
              <a:t>JESUS CHRIST IS OUR CREATOR AND REDEEMER.</a:t>
            </a:r>
            <a:br>
              <a:rPr lang="en-US" dirty="0"/>
            </a:br>
            <a:r>
              <a:rPr lang="en-US" dirty="0"/>
              <a:t>HE HAS NOT CHANGED </a:t>
            </a:r>
            <a:r>
              <a:rPr lang="en-US" sz="2400" dirty="0"/>
              <a:t>(HEBREWS 13:8)</a:t>
            </a:r>
            <a:br>
              <a:rPr lang="en-US" sz="2400" dirty="0"/>
            </a:br>
            <a:br>
              <a:rPr lang="en-US" sz="2400" dirty="0"/>
            </a:br>
            <a:r>
              <a:rPr lang="en-US" dirty="0"/>
              <a:t>THE ONE WHO LOVED AND FORGAVE THIS WOMAN LOVES AND FORGIVES US </a:t>
            </a:r>
            <a:br>
              <a:rPr lang="en-US" dirty="0"/>
            </a:br>
            <a:r>
              <a:rPr lang="en-US" dirty="0"/>
              <a:t>– </a:t>
            </a:r>
            <a:r>
              <a:rPr lang="en-US" i="1" u="sng" dirty="0"/>
              <a:t>IF</a:t>
            </a:r>
            <a:r>
              <a:rPr lang="en-US" dirty="0"/>
              <a:t> WE WOULD COME TO HIM! </a:t>
            </a:r>
            <a:endParaRPr lang="en-US" noProof="0" dirty="0"/>
          </a:p>
        </p:txBody>
      </p:sp>
      <p:pic>
        <p:nvPicPr>
          <p:cNvPr id="3" name="Picture 2">
            <a:extLst>
              <a:ext uri="{FF2B5EF4-FFF2-40B4-BE49-F238E27FC236}">
                <a16:creationId xmlns:a16="http://schemas.microsoft.com/office/drawing/2014/main" id="{5995F73B-0A96-515F-7103-52773F114285}"/>
              </a:ext>
            </a:extLst>
          </p:cNvPr>
          <p:cNvPicPr>
            <a:picLocks noChangeAspect="1"/>
          </p:cNvPicPr>
          <p:nvPr/>
        </p:nvPicPr>
        <p:blipFill>
          <a:blip r:embed="rId3"/>
          <a:stretch>
            <a:fillRect/>
          </a:stretch>
        </p:blipFill>
        <p:spPr>
          <a:xfrm>
            <a:off x="10425024" y="491627"/>
            <a:ext cx="1231499" cy="469433"/>
          </a:xfrm>
          <a:prstGeom prst="rect">
            <a:avLst/>
          </a:prstGeom>
        </p:spPr>
      </p:pic>
    </p:spTree>
    <p:extLst>
      <p:ext uri="{BB962C8B-B14F-4D97-AF65-F5344CB8AC3E}">
        <p14:creationId xmlns:p14="http://schemas.microsoft.com/office/powerpoint/2010/main" val="3726104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BE9A5-8A6F-05B2-819C-F462FD41B4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20DE0F-9534-9D6E-8A2D-72601B073E7D}"/>
              </a:ext>
            </a:extLst>
          </p:cNvPr>
          <p:cNvSpPr>
            <a:spLocks noGrp="1"/>
          </p:cNvSpPr>
          <p:nvPr>
            <p:ph type="title"/>
          </p:nvPr>
        </p:nvSpPr>
        <p:spPr>
          <a:xfrm>
            <a:off x="810001" y="2101932"/>
            <a:ext cx="10571998" cy="2265447"/>
          </a:xfrm>
        </p:spPr>
        <p:txBody>
          <a:bodyPr/>
          <a:lstStyle/>
          <a:p>
            <a:br>
              <a:rPr lang="en-AU" dirty="0"/>
            </a:br>
            <a:br>
              <a:rPr lang="en-AU" dirty="0"/>
            </a:br>
            <a:br>
              <a:rPr lang="en-AU" dirty="0"/>
            </a:br>
            <a:r>
              <a:rPr lang="en-AU" sz="3600" dirty="0"/>
              <a:t>ACT # 3:</a:t>
            </a:r>
            <a:br>
              <a:rPr lang="en-AU" sz="3600" dirty="0"/>
            </a:br>
            <a:br>
              <a:rPr lang="en-AU" sz="3600" dirty="0"/>
            </a:br>
            <a:r>
              <a:rPr lang="en-AU" dirty="0"/>
              <a:t> THE REACTION</a:t>
            </a:r>
          </a:p>
        </p:txBody>
      </p:sp>
      <p:pic>
        <p:nvPicPr>
          <p:cNvPr id="4" name="Picture 3">
            <a:extLst>
              <a:ext uri="{FF2B5EF4-FFF2-40B4-BE49-F238E27FC236}">
                <a16:creationId xmlns:a16="http://schemas.microsoft.com/office/drawing/2014/main" id="{0809954B-0F7B-E719-AAB4-80179A952ECD}"/>
              </a:ext>
            </a:extLst>
          </p:cNvPr>
          <p:cNvPicPr>
            <a:picLocks noChangeAspect="1"/>
          </p:cNvPicPr>
          <p:nvPr/>
        </p:nvPicPr>
        <p:blipFill>
          <a:blip r:embed="rId2"/>
          <a:stretch>
            <a:fillRect/>
          </a:stretch>
        </p:blipFill>
        <p:spPr>
          <a:xfrm>
            <a:off x="10766249" y="0"/>
            <a:ext cx="1231499" cy="469433"/>
          </a:xfrm>
          <a:prstGeom prst="rect">
            <a:avLst/>
          </a:prstGeom>
        </p:spPr>
      </p:pic>
    </p:spTree>
    <p:extLst>
      <p:ext uri="{BB962C8B-B14F-4D97-AF65-F5344CB8AC3E}">
        <p14:creationId xmlns:p14="http://schemas.microsoft.com/office/powerpoint/2010/main" val="59549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9" name="Rectangle 103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Close up of Menorah during family's dinner on Hanukkah. Close up of Menorah with burning candles during extended family's dinner time on Hanukkah in dining room. jewish dinner stock pictures, royalty-free photos &amp; images">
            <a:extLst>
              <a:ext uri="{FF2B5EF4-FFF2-40B4-BE49-F238E27FC236}">
                <a16:creationId xmlns:a16="http://schemas.microsoft.com/office/drawing/2014/main" id="{9493A4B8-E790-416F-4D1D-538576FE4D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48" r="4035" b="-1"/>
          <a:stretch>
            <a:fillRect/>
          </a:stretch>
        </p:blipFill>
        <p:spPr bwMode="auto">
          <a:xfrm>
            <a:off x="0"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40" name="Rectangle 103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E353EDCE-DECD-5761-9F0A-BA7D72657142}"/>
              </a:ext>
            </a:extLst>
          </p:cNvPr>
          <p:cNvSpPr txBox="1"/>
          <p:nvPr/>
        </p:nvSpPr>
        <p:spPr>
          <a:xfrm>
            <a:off x="8133413" y="767936"/>
            <a:ext cx="3822189" cy="4320455"/>
          </a:xfrm>
          <a:prstGeom prst="rect">
            <a:avLst/>
          </a:prstGeom>
        </p:spPr>
        <p:txBody>
          <a:bodyPr vert="horz" lIns="91440" tIns="45720" rIns="91440" bIns="45720" rtlCol="0">
            <a:normAutofit fontScale="92500" lnSpcReduction="10000"/>
          </a:bodyPr>
          <a:lstStyle/>
          <a:p>
            <a:pPr algn="ctr">
              <a:lnSpc>
                <a:spcPct val="90000"/>
              </a:lnSpc>
              <a:spcAft>
                <a:spcPts val="600"/>
              </a:spcAft>
            </a:pPr>
            <a:r>
              <a:rPr lang="en-US" sz="3600" b="1" dirty="0"/>
              <a:t>GUESS WHO’S COMING TO DINNER</a:t>
            </a:r>
          </a:p>
          <a:p>
            <a:pPr>
              <a:lnSpc>
                <a:spcPct val="90000"/>
              </a:lnSpc>
              <a:spcAft>
                <a:spcPts val="600"/>
              </a:spcAft>
            </a:pPr>
            <a:endParaRPr lang="en-US" sz="2000" b="1" dirty="0"/>
          </a:p>
          <a:p>
            <a:pPr algn="ctr">
              <a:lnSpc>
                <a:spcPct val="90000"/>
              </a:lnSpc>
              <a:spcAft>
                <a:spcPts val="600"/>
              </a:spcAft>
            </a:pPr>
            <a:r>
              <a:rPr lang="en-US" sz="2000" b="1" i="1" dirty="0"/>
              <a:t>Or</a:t>
            </a:r>
          </a:p>
          <a:p>
            <a:pPr>
              <a:lnSpc>
                <a:spcPct val="90000"/>
              </a:lnSpc>
              <a:spcAft>
                <a:spcPts val="600"/>
              </a:spcAft>
            </a:pPr>
            <a:endParaRPr lang="en-US" sz="2000" b="1" i="1" dirty="0"/>
          </a:p>
          <a:p>
            <a:pPr algn="ctr">
              <a:lnSpc>
                <a:spcPct val="90000"/>
              </a:lnSpc>
              <a:spcAft>
                <a:spcPts val="600"/>
              </a:spcAft>
            </a:pPr>
            <a:r>
              <a:rPr lang="en-US" sz="2000" b="1" i="1" dirty="0"/>
              <a:t>THE DINNER THAT DID NOT GO AS PLANNED</a:t>
            </a:r>
          </a:p>
          <a:p>
            <a:pPr>
              <a:lnSpc>
                <a:spcPct val="90000"/>
              </a:lnSpc>
              <a:spcAft>
                <a:spcPts val="600"/>
              </a:spcAft>
            </a:pPr>
            <a:endParaRPr lang="en-US" sz="2000" b="1" dirty="0"/>
          </a:p>
          <a:p>
            <a:pPr algn="ctr">
              <a:lnSpc>
                <a:spcPct val="90000"/>
              </a:lnSpc>
              <a:spcAft>
                <a:spcPts val="600"/>
              </a:spcAft>
            </a:pPr>
            <a:r>
              <a:rPr lang="en-US" sz="2000" b="1" dirty="0"/>
              <a:t>LUKE 7: 36- 50</a:t>
            </a:r>
          </a:p>
          <a:p>
            <a:pPr algn="ctr">
              <a:lnSpc>
                <a:spcPct val="90000"/>
              </a:lnSpc>
              <a:spcAft>
                <a:spcPts val="600"/>
              </a:spcAft>
            </a:pPr>
            <a:endParaRPr lang="en-US" sz="2000" b="1" dirty="0"/>
          </a:p>
          <a:p>
            <a:pPr algn="ctr">
              <a:lnSpc>
                <a:spcPct val="90000"/>
              </a:lnSpc>
              <a:spcAft>
                <a:spcPts val="600"/>
              </a:spcAft>
            </a:pPr>
            <a:r>
              <a:rPr lang="en-US" sz="2000" b="1" dirty="0"/>
              <a:t>Message #10 of 24 in </a:t>
            </a:r>
          </a:p>
          <a:p>
            <a:pPr algn="ctr">
              <a:lnSpc>
                <a:spcPct val="90000"/>
              </a:lnSpc>
              <a:spcAft>
                <a:spcPts val="600"/>
              </a:spcAft>
            </a:pPr>
            <a:r>
              <a:rPr lang="en-US" sz="2000" b="1" dirty="0"/>
              <a:t>“The Gospel According to Luke”</a:t>
            </a:r>
          </a:p>
        </p:txBody>
      </p:sp>
      <p:pic>
        <p:nvPicPr>
          <p:cNvPr id="4" name="Picture 3">
            <a:extLst>
              <a:ext uri="{FF2B5EF4-FFF2-40B4-BE49-F238E27FC236}">
                <a16:creationId xmlns:a16="http://schemas.microsoft.com/office/drawing/2014/main" id="{E8476049-0CB8-D9A1-203C-710A0CEC730A}"/>
              </a:ext>
            </a:extLst>
          </p:cNvPr>
          <p:cNvPicPr>
            <a:picLocks noChangeAspect="1"/>
          </p:cNvPicPr>
          <p:nvPr/>
        </p:nvPicPr>
        <p:blipFill>
          <a:blip r:embed="rId4"/>
          <a:stretch>
            <a:fillRect/>
          </a:stretch>
        </p:blipFill>
        <p:spPr>
          <a:xfrm>
            <a:off x="11035026" y="210217"/>
            <a:ext cx="920576" cy="347502"/>
          </a:xfrm>
          <a:prstGeom prst="rect">
            <a:avLst/>
          </a:prstGeom>
        </p:spPr>
      </p:pic>
      <p:sp>
        <p:nvSpPr>
          <p:cNvPr id="5" name="TextBox 4">
            <a:extLst>
              <a:ext uri="{FF2B5EF4-FFF2-40B4-BE49-F238E27FC236}">
                <a16:creationId xmlns:a16="http://schemas.microsoft.com/office/drawing/2014/main" id="{15845AB8-C74E-498C-1A19-1401D7901A3B}"/>
              </a:ext>
            </a:extLst>
          </p:cNvPr>
          <p:cNvSpPr txBox="1"/>
          <p:nvPr/>
        </p:nvSpPr>
        <p:spPr>
          <a:xfrm>
            <a:off x="8202569" y="5431971"/>
            <a:ext cx="3613553" cy="738664"/>
          </a:xfrm>
          <a:prstGeom prst="rect">
            <a:avLst/>
          </a:prstGeom>
          <a:noFill/>
        </p:spPr>
        <p:txBody>
          <a:bodyPr wrap="none" rtlCol="0">
            <a:spAutoFit/>
          </a:bodyPr>
          <a:lstStyle/>
          <a:p>
            <a:pPr algn="ctr"/>
            <a:r>
              <a:rPr lang="en-AU" sz="2400" b="1" dirty="0">
                <a:latin typeface="+mj-lt"/>
              </a:rPr>
              <a:t>June  21</a:t>
            </a:r>
            <a:r>
              <a:rPr lang="en-AU" sz="2400" b="1" baseline="30000" dirty="0">
                <a:latin typeface="+mj-lt"/>
              </a:rPr>
              <a:t>st</a:t>
            </a:r>
            <a:r>
              <a:rPr lang="en-AU" sz="2400" b="1" dirty="0">
                <a:latin typeface="+mj-lt"/>
              </a:rPr>
              <a:t> 2026</a:t>
            </a:r>
          </a:p>
          <a:p>
            <a:pPr algn="ctr"/>
            <a:r>
              <a:rPr lang="en-AU" b="1" dirty="0">
                <a:latin typeface="+mj-lt"/>
              </a:rPr>
              <a:t>CLIC@FEDERATION UNI BERWICK</a:t>
            </a:r>
          </a:p>
        </p:txBody>
      </p:sp>
    </p:spTree>
    <p:extLst>
      <p:ext uri="{BB962C8B-B14F-4D97-AF65-F5344CB8AC3E}">
        <p14:creationId xmlns:p14="http://schemas.microsoft.com/office/powerpoint/2010/main" val="3188603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4FA45-C807-515A-65B3-4D90A071F5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F3C9EC-0B71-9907-380F-5507535BE1F8}"/>
              </a:ext>
            </a:extLst>
          </p:cNvPr>
          <p:cNvSpPr>
            <a:spLocks noGrp="1"/>
          </p:cNvSpPr>
          <p:nvPr>
            <p:ph type="title"/>
          </p:nvPr>
        </p:nvSpPr>
        <p:spPr>
          <a:xfrm>
            <a:off x="893128" y="1140032"/>
            <a:ext cx="10571998" cy="4078217"/>
          </a:xfrm>
        </p:spPr>
        <p:txBody>
          <a:bodyPr/>
          <a:lstStyle/>
          <a:p>
            <a:pPr lvl="0"/>
            <a:r>
              <a:rPr lang="en-US" noProof="0" dirty="0"/>
              <a:t>Now when the Pharisee who had invited Him saw this, he said to himself, “If this man were a prophet, he would have known who and what sort of woman this is who is touching him, for she is a sinner.”</a:t>
            </a:r>
            <a:br>
              <a:rPr lang="en-US" dirty="0"/>
            </a:br>
            <a:br>
              <a:rPr lang="en-US" dirty="0"/>
            </a:br>
            <a:r>
              <a:rPr lang="en-US" sz="2000" dirty="0"/>
              <a:t>Luke 7 : 39 (ESV)</a:t>
            </a:r>
            <a:endParaRPr lang="en-US" sz="2000" noProof="0" dirty="0"/>
          </a:p>
        </p:txBody>
      </p:sp>
      <p:pic>
        <p:nvPicPr>
          <p:cNvPr id="3" name="Picture 2">
            <a:extLst>
              <a:ext uri="{FF2B5EF4-FFF2-40B4-BE49-F238E27FC236}">
                <a16:creationId xmlns:a16="http://schemas.microsoft.com/office/drawing/2014/main" id="{D02665A8-2671-8980-2AF9-66AC09975D80}"/>
              </a:ext>
            </a:extLst>
          </p:cNvPr>
          <p:cNvPicPr>
            <a:picLocks noChangeAspect="1"/>
          </p:cNvPicPr>
          <p:nvPr/>
        </p:nvPicPr>
        <p:blipFill>
          <a:blip r:embed="rId3"/>
          <a:stretch>
            <a:fillRect/>
          </a:stretch>
        </p:blipFill>
        <p:spPr>
          <a:xfrm>
            <a:off x="10467886" y="388739"/>
            <a:ext cx="1231499" cy="469433"/>
          </a:xfrm>
          <a:prstGeom prst="rect">
            <a:avLst/>
          </a:prstGeom>
        </p:spPr>
      </p:pic>
    </p:spTree>
    <p:extLst>
      <p:ext uri="{BB962C8B-B14F-4D97-AF65-F5344CB8AC3E}">
        <p14:creationId xmlns:p14="http://schemas.microsoft.com/office/powerpoint/2010/main" val="20742895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25B7E-8CDF-1D09-E8A7-6CAAA1B1D1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292569-FE9D-5E28-CB69-9F1D8D3339D3}"/>
              </a:ext>
            </a:extLst>
          </p:cNvPr>
          <p:cNvSpPr>
            <a:spLocks noGrp="1"/>
          </p:cNvSpPr>
          <p:nvPr>
            <p:ph type="title"/>
          </p:nvPr>
        </p:nvSpPr>
        <p:spPr>
          <a:xfrm>
            <a:off x="810001" y="1680837"/>
            <a:ext cx="10571998" cy="3163818"/>
          </a:xfrm>
        </p:spPr>
        <p:txBody>
          <a:bodyPr/>
          <a:lstStyle/>
          <a:p>
            <a:pPr lvl="0"/>
            <a:r>
              <a:rPr lang="en-US" noProof="0" dirty="0"/>
              <a:t>And Jesus answering said to him, </a:t>
            </a:r>
            <a:br>
              <a:rPr lang="en-US" noProof="0" dirty="0"/>
            </a:br>
            <a:r>
              <a:rPr lang="en-US" noProof="0" dirty="0"/>
              <a:t>“Simon, I have something to say to you.” </a:t>
            </a:r>
            <a:br>
              <a:rPr lang="en-US" noProof="0" dirty="0"/>
            </a:br>
            <a:r>
              <a:rPr lang="en-US" noProof="0" dirty="0"/>
              <a:t>And he answered. “Say it, teacher.”</a:t>
            </a:r>
            <a:br>
              <a:rPr lang="en-US" noProof="0" dirty="0"/>
            </a:br>
            <a:br>
              <a:rPr lang="en-US" dirty="0"/>
            </a:br>
            <a:r>
              <a:rPr lang="en-US" sz="2000" dirty="0"/>
              <a:t>Luke 7 : 39 (ESV)</a:t>
            </a:r>
            <a:endParaRPr lang="en-US" sz="2000" noProof="0" dirty="0"/>
          </a:p>
        </p:txBody>
      </p:sp>
      <p:pic>
        <p:nvPicPr>
          <p:cNvPr id="3" name="Picture 2">
            <a:extLst>
              <a:ext uri="{FF2B5EF4-FFF2-40B4-BE49-F238E27FC236}">
                <a16:creationId xmlns:a16="http://schemas.microsoft.com/office/drawing/2014/main" id="{C28E7758-B7CE-0E6A-48BD-2F85C71C57A1}"/>
              </a:ext>
            </a:extLst>
          </p:cNvPr>
          <p:cNvPicPr>
            <a:picLocks noChangeAspect="1"/>
          </p:cNvPicPr>
          <p:nvPr/>
        </p:nvPicPr>
        <p:blipFill>
          <a:blip r:embed="rId3"/>
          <a:stretch>
            <a:fillRect/>
          </a:stretch>
        </p:blipFill>
        <p:spPr>
          <a:xfrm>
            <a:off x="10467886" y="388739"/>
            <a:ext cx="1231499" cy="469433"/>
          </a:xfrm>
          <a:prstGeom prst="rect">
            <a:avLst/>
          </a:prstGeom>
        </p:spPr>
      </p:pic>
    </p:spTree>
    <p:extLst>
      <p:ext uri="{BB962C8B-B14F-4D97-AF65-F5344CB8AC3E}">
        <p14:creationId xmlns:p14="http://schemas.microsoft.com/office/powerpoint/2010/main" val="36729155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EF887-DA67-9216-343D-6A438A971F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3CB6C9-4D7B-6DFF-109F-B3205A4C9B38}"/>
              </a:ext>
            </a:extLst>
          </p:cNvPr>
          <p:cNvSpPr>
            <a:spLocks noGrp="1"/>
          </p:cNvSpPr>
          <p:nvPr>
            <p:ph type="title"/>
          </p:nvPr>
        </p:nvSpPr>
        <p:spPr>
          <a:xfrm>
            <a:off x="905003" y="1026858"/>
            <a:ext cx="10571998" cy="4928260"/>
          </a:xfrm>
        </p:spPr>
        <p:txBody>
          <a:bodyPr/>
          <a:lstStyle/>
          <a:p>
            <a:pPr lvl="0"/>
            <a:r>
              <a:rPr lang="en-US" noProof="0" dirty="0"/>
              <a:t>“ </a:t>
            </a:r>
            <a:r>
              <a:rPr lang="en-US" sz="3200" noProof="0" dirty="0"/>
              <a:t>A certain moneylender had two debtors. </a:t>
            </a:r>
            <a:br>
              <a:rPr lang="en-US" sz="3200" noProof="0" dirty="0"/>
            </a:br>
            <a:r>
              <a:rPr lang="en-US" sz="3200" noProof="0" dirty="0"/>
              <a:t>One owed five hundred denarii, and the other fifty. </a:t>
            </a:r>
            <a:br>
              <a:rPr lang="en-US" sz="3200" noProof="0" dirty="0"/>
            </a:br>
            <a:r>
              <a:rPr lang="en-US" sz="3200" noProof="0" dirty="0"/>
              <a:t>When they could not pay, he cancelled the debt of both. </a:t>
            </a:r>
            <a:br>
              <a:rPr lang="en-US" sz="3200" noProof="0" dirty="0"/>
            </a:br>
            <a:r>
              <a:rPr lang="en-US" sz="3200" noProof="0" dirty="0"/>
              <a:t>Now which of them would love him more?”</a:t>
            </a:r>
            <a:br>
              <a:rPr lang="en-US" sz="3200" noProof="0" dirty="0"/>
            </a:br>
            <a:r>
              <a:rPr lang="en-US" sz="3200" noProof="0" dirty="0"/>
              <a:t>Simon answered, “The one, I suppose, for whom he cancelled the larger debt.”</a:t>
            </a:r>
            <a:br>
              <a:rPr lang="en-US" sz="3200" noProof="0" dirty="0"/>
            </a:br>
            <a:r>
              <a:rPr lang="en-US" sz="3200" noProof="0" dirty="0"/>
              <a:t>And He said to him, “You have judged rightly.”</a:t>
            </a:r>
            <a:br>
              <a:rPr lang="en-US" noProof="0" dirty="0"/>
            </a:br>
            <a:br>
              <a:rPr lang="en-US" noProof="0" dirty="0"/>
            </a:br>
            <a:r>
              <a:rPr lang="en-US" sz="2000" dirty="0"/>
              <a:t>Luke 7 : 41 - 43 (ESV)</a:t>
            </a:r>
            <a:endParaRPr lang="en-US" sz="2000" noProof="0" dirty="0"/>
          </a:p>
        </p:txBody>
      </p:sp>
      <p:pic>
        <p:nvPicPr>
          <p:cNvPr id="3" name="Picture 2">
            <a:extLst>
              <a:ext uri="{FF2B5EF4-FFF2-40B4-BE49-F238E27FC236}">
                <a16:creationId xmlns:a16="http://schemas.microsoft.com/office/drawing/2014/main" id="{AEA9589F-D7B3-04FE-97A8-D4FFD0074B81}"/>
              </a:ext>
            </a:extLst>
          </p:cNvPr>
          <p:cNvPicPr>
            <a:picLocks noChangeAspect="1"/>
          </p:cNvPicPr>
          <p:nvPr/>
        </p:nvPicPr>
        <p:blipFill>
          <a:blip r:embed="rId3"/>
          <a:stretch>
            <a:fillRect/>
          </a:stretch>
        </p:blipFill>
        <p:spPr>
          <a:xfrm>
            <a:off x="10384759" y="338089"/>
            <a:ext cx="1231499" cy="469433"/>
          </a:xfrm>
          <a:prstGeom prst="rect">
            <a:avLst/>
          </a:prstGeom>
        </p:spPr>
      </p:pic>
    </p:spTree>
    <p:extLst>
      <p:ext uri="{BB962C8B-B14F-4D97-AF65-F5344CB8AC3E}">
        <p14:creationId xmlns:p14="http://schemas.microsoft.com/office/powerpoint/2010/main" val="38869623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16B14-42F3-70A4-E77E-867953D9A2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89D066-898F-48F6-82A4-54FC2609709B}"/>
              </a:ext>
            </a:extLst>
          </p:cNvPr>
          <p:cNvSpPr>
            <a:spLocks noGrp="1"/>
          </p:cNvSpPr>
          <p:nvPr>
            <p:ph type="title"/>
          </p:nvPr>
        </p:nvSpPr>
        <p:spPr>
          <a:xfrm>
            <a:off x="810001" y="2101932"/>
            <a:ext cx="10571998" cy="2265447"/>
          </a:xfrm>
        </p:spPr>
        <p:txBody>
          <a:bodyPr/>
          <a:lstStyle/>
          <a:p>
            <a:br>
              <a:rPr lang="en-AU" dirty="0"/>
            </a:br>
            <a:br>
              <a:rPr lang="en-AU" dirty="0"/>
            </a:br>
            <a:br>
              <a:rPr lang="en-AU" dirty="0"/>
            </a:br>
            <a:r>
              <a:rPr lang="en-AU" sz="3600" dirty="0"/>
              <a:t>ACT # 4:</a:t>
            </a:r>
            <a:br>
              <a:rPr lang="en-AU" sz="3600" dirty="0"/>
            </a:br>
            <a:br>
              <a:rPr lang="en-AU" sz="3600" dirty="0"/>
            </a:br>
            <a:r>
              <a:rPr lang="en-AU" dirty="0"/>
              <a:t> THE REBUKE</a:t>
            </a:r>
          </a:p>
        </p:txBody>
      </p:sp>
      <p:pic>
        <p:nvPicPr>
          <p:cNvPr id="4" name="Picture 3">
            <a:extLst>
              <a:ext uri="{FF2B5EF4-FFF2-40B4-BE49-F238E27FC236}">
                <a16:creationId xmlns:a16="http://schemas.microsoft.com/office/drawing/2014/main" id="{3589814F-8FC1-22C4-1EA4-618F35A71233}"/>
              </a:ext>
            </a:extLst>
          </p:cNvPr>
          <p:cNvPicPr>
            <a:picLocks noChangeAspect="1"/>
          </p:cNvPicPr>
          <p:nvPr/>
        </p:nvPicPr>
        <p:blipFill>
          <a:blip r:embed="rId2"/>
          <a:stretch>
            <a:fillRect/>
          </a:stretch>
        </p:blipFill>
        <p:spPr>
          <a:xfrm>
            <a:off x="10766249" y="0"/>
            <a:ext cx="1231499" cy="469433"/>
          </a:xfrm>
          <a:prstGeom prst="rect">
            <a:avLst/>
          </a:prstGeom>
        </p:spPr>
      </p:pic>
    </p:spTree>
    <p:extLst>
      <p:ext uri="{BB962C8B-B14F-4D97-AF65-F5344CB8AC3E}">
        <p14:creationId xmlns:p14="http://schemas.microsoft.com/office/powerpoint/2010/main" val="29586438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6EC0E-DFD8-F4B7-C65A-1F6A4FF19D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1259A1-A279-96E7-A96B-7CF87923B4E3}"/>
              </a:ext>
            </a:extLst>
          </p:cNvPr>
          <p:cNvSpPr>
            <a:spLocks noGrp="1"/>
          </p:cNvSpPr>
          <p:nvPr>
            <p:ph type="title"/>
          </p:nvPr>
        </p:nvSpPr>
        <p:spPr>
          <a:xfrm>
            <a:off x="699165" y="2785591"/>
            <a:ext cx="10571998" cy="939983"/>
          </a:xfrm>
        </p:spPr>
        <p:txBody>
          <a:bodyPr/>
          <a:lstStyle/>
          <a:p>
            <a:pPr lvl="0"/>
            <a:r>
              <a:rPr lang="en-US" sz="6600" i="1" noProof="0" dirty="0"/>
              <a:t>…BUT SHE…</a:t>
            </a:r>
          </a:p>
        </p:txBody>
      </p:sp>
      <p:pic>
        <p:nvPicPr>
          <p:cNvPr id="3" name="Picture 2">
            <a:extLst>
              <a:ext uri="{FF2B5EF4-FFF2-40B4-BE49-F238E27FC236}">
                <a16:creationId xmlns:a16="http://schemas.microsoft.com/office/drawing/2014/main" id="{45C4BFB0-80F1-63DB-FD2E-BD887ECB93EE}"/>
              </a:ext>
            </a:extLst>
          </p:cNvPr>
          <p:cNvPicPr>
            <a:picLocks noChangeAspect="1"/>
          </p:cNvPicPr>
          <p:nvPr/>
        </p:nvPicPr>
        <p:blipFill>
          <a:blip r:embed="rId3"/>
          <a:stretch>
            <a:fillRect/>
          </a:stretch>
        </p:blipFill>
        <p:spPr>
          <a:xfrm>
            <a:off x="10317564" y="551962"/>
            <a:ext cx="1231499" cy="469433"/>
          </a:xfrm>
          <a:prstGeom prst="rect">
            <a:avLst/>
          </a:prstGeom>
        </p:spPr>
      </p:pic>
      <p:sp>
        <p:nvSpPr>
          <p:cNvPr id="5" name="TextBox 4">
            <a:extLst>
              <a:ext uri="{FF2B5EF4-FFF2-40B4-BE49-F238E27FC236}">
                <a16:creationId xmlns:a16="http://schemas.microsoft.com/office/drawing/2014/main" id="{4537195E-ED48-1707-4413-22C01ECED830}"/>
              </a:ext>
            </a:extLst>
          </p:cNvPr>
          <p:cNvSpPr txBox="1"/>
          <p:nvPr/>
        </p:nvSpPr>
        <p:spPr>
          <a:xfrm>
            <a:off x="2747256" y="4661467"/>
            <a:ext cx="6096000"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prstClr val="white"/>
                </a:solidFill>
                <a:effectLst/>
                <a:uLnTx/>
                <a:uFillTx/>
                <a:latin typeface="Century Gothic" panose="020B0502020202020204"/>
                <a:ea typeface="+mn-ea"/>
                <a:cs typeface="+mn-cs"/>
              </a:rPr>
              <a:t>LUKE 7: 44 - 46</a:t>
            </a:r>
          </a:p>
        </p:txBody>
      </p:sp>
    </p:spTree>
    <p:extLst>
      <p:ext uri="{BB962C8B-B14F-4D97-AF65-F5344CB8AC3E}">
        <p14:creationId xmlns:p14="http://schemas.microsoft.com/office/powerpoint/2010/main" val="32564420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D7AE8-C89C-B737-3CA0-B43188F67B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147549-91AE-98F5-0CCE-EB356C10120A}"/>
              </a:ext>
            </a:extLst>
          </p:cNvPr>
          <p:cNvSpPr>
            <a:spLocks noGrp="1"/>
          </p:cNvSpPr>
          <p:nvPr>
            <p:ph type="title"/>
          </p:nvPr>
        </p:nvSpPr>
        <p:spPr>
          <a:xfrm>
            <a:off x="893128" y="1140032"/>
            <a:ext cx="10571998" cy="4078217"/>
          </a:xfrm>
        </p:spPr>
        <p:txBody>
          <a:bodyPr/>
          <a:lstStyle/>
          <a:p>
            <a:pPr lvl="0"/>
            <a:endParaRPr lang="en-US" sz="2000" noProof="0" dirty="0"/>
          </a:p>
        </p:txBody>
      </p:sp>
      <p:pic>
        <p:nvPicPr>
          <p:cNvPr id="3" name="Picture 2">
            <a:extLst>
              <a:ext uri="{FF2B5EF4-FFF2-40B4-BE49-F238E27FC236}">
                <a16:creationId xmlns:a16="http://schemas.microsoft.com/office/drawing/2014/main" id="{55805C31-88F8-FEF5-8A4E-CBAACA8049A9}"/>
              </a:ext>
            </a:extLst>
          </p:cNvPr>
          <p:cNvPicPr>
            <a:picLocks noChangeAspect="1"/>
          </p:cNvPicPr>
          <p:nvPr/>
        </p:nvPicPr>
        <p:blipFill>
          <a:blip r:embed="rId3"/>
          <a:stretch>
            <a:fillRect/>
          </a:stretch>
        </p:blipFill>
        <p:spPr>
          <a:xfrm>
            <a:off x="10467886" y="388739"/>
            <a:ext cx="1231499" cy="469433"/>
          </a:xfrm>
          <a:prstGeom prst="rect">
            <a:avLst/>
          </a:prstGeom>
        </p:spPr>
      </p:pic>
      <p:graphicFrame>
        <p:nvGraphicFramePr>
          <p:cNvPr id="4" name="Table 3">
            <a:extLst>
              <a:ext uri="{FF2B5EF4-FFF2-40B4-BE49-F238E27FC236}">
                <a16:creationId xmlns:a16="http://schemas.microsoft.com/office/drawing/2014/main" id="{9B4BBB76-DC7F-958B-299B-C197065A6D39}"/>
              </a:ext>
            </a:extLst>
          </p:cNvPr>
          <p:cNvGraphicFramePr>
            <a:graphicFrameLocks noGrp="1"/>
          </p:cNvGraphicFramePr>
          <p:nvPr>
            <p:extLst>
              <p:ext uri="{D42A27DB-BD31-4B8C-83A1-F6EECF244321}">
                <p14:modId xmlns:p14="http://schemas.microsoft.com/office/powerpoint/2010/main" val="36449762"/>
              </p:ext>
            </p:extLst>
          </p:nvPr>
        </p:nvGraphicFramePr>
        <p:xfrm>
          <a:off x="893128" y="1140032"/>
          <a:ext cx="10571998" cy="4078216"/>
        </p:xfrm>
        <a:graphic>
          <a:graphicData uri="http://schemas.openxmlformats.org/drawingml/2006/table">
            <a:tbl>
              <a:tblPr firstRow="1" bandRow="1">
                <a:tableStyleId>{5C22544A-7EE6-4342-B048-85BDC9FD1C3A}</a:tableStyleId>
              </a:tblPr>
              <a:tblGrid>
                <a:gridCol w="5285999">
                  <a:extLst>
                    <a:ext uri="{9D8B030D-6E8A-4147-A177-3AD203B41FA5}">
                      <a16:colId xmlns:a16="http://schemas.microsoft.com/office/drawing/2014/main" val="772262940"/>
                    </a:ext>
                  </a:extLst>
                </a:gridCol>
                <a:gridCol w="5285999">
                  <a:extLst>
                    <a:ext uri="{9D8B030D-6E8A-4147-A177-3AD203B41FA5}">
                      <a16:colId xmlns:a16="http://schemas.microsoft.com/office/drawing/2014/main" val="3216239637"/>
                    </a:ext>
                  </a:extLst>
                </a:gridCol>
              </a:tblGrid>
              <a:tr h="444343">
                <a:tc>
                  <a:txBody>
                    <a:bodyPr/>
                    <a:lstStyle/>
                    <a:p>
                      <a:pPr algn="ctr"/>
                      <a:r>
                        <a:rPr lang="en-AU" dirty="0"/>
                        <a:t>THE PHARISEE</a:t>
                      </a:r>
                    </a:p>
                  </a:txBody>
                  <a:tcPr/>
                </a:tc>
                <a:tc>
                  <a:txBody>
                    <a:bodyPr/>
                    <a:lstStyle/>
                    <a:p>
                      <a:pPr algn="ctr"/>
                      <a:r>
                        <a:rPr lang="en-AU" dirty="0"/>
                        <a:t>THE WOMAN</a:t>
                      </a:r>
                    </a:p>
                  </a:txBody>
                  <a:tcPr/>
                </a:tc>
                <a:extLst>
                  <a:ext uri="{0D108BD9-81ED-4DB2-BD59-A6C34878D82A}">
                    <a16:rowId xmlns:a16="http://schemas.microsoft.com/office/drawing/2014/main" val="3119300736"/>
                  </a:ext>
                </a:extLst>
              </a:tr>
              <a:tr h="766948">
                <a:tc>
                  <a:txBody>
                    <a:bodyPr/>
                    <a:lstStyle/>
                    <a:p>
                      <a:pPr algn="ctr"/>
                      <a:r>
                        <a:rPr lang="en-AU" dirty="0"/>
                        <a:t>YOU GAVE ME </a:t>
                      </a:r>
                      <a:r>
                        <a:rPr lang="en-AU" b="1" dirty="0">
                          <a:solidFill>
                            <a:srgbClr val="FF0000"/>
                          </a:solidFill>
                        </a:rPr>
                        <a:t>NO WATER </a:t>
                      </a:r>
                      <a:r>
                        <a:rPr lang="en-AU" dirty="0"/>
                        <a:t>FOR MY FEET</a:t>
                      </a:r>
                    </a:p>
                  </a:txBody>
                  <a:tcPr/>
                </a:tc>
                <a:tc>
                  <a:txBody>
                    <a:bodyPr/>
                    <a:lstStyle/>
                    <a:p>
                      <a:pPr algn="ctr"/>
                      <a:r>
                        <a:rPr lang="en-AU" b="1" dirty="0">
                          <a:solidFill>
                            <a:srgbClr val="FF0000"/>
                          </a:solidFill>
                        </a:rPr>
                        <a:t>BUT SHE </a:t>
                      </a:r>
                      <a:r>
                        <a:rPr lang="en-AU" dirty="0"/>
                        <a:t>HAS WET MY FEET WITH HER TEARS, AND WIPED THEM WITH HER HAIR</a:t>
                      </a:r>
                    </a:p>
                  </a:txBody>
                  <a:tcPr/>
                </a:tc>
                <a:extLst>
                  <a:ext uri="{0D108BD9-81ED-4DB2-BD59-A6C34878D82A}">
                    <a16:rowId xmlns:a16="http://schemas.microsoft.com/office/drawing/2014/main" val="4220234371"/>
                  </a:ext>
                </a:extLst>
              </a:tr>
              <a:tr h="444343">
                <a:tc>
                  <a:txBody>
                    <a:bodyPr/>
                    <a:lstStyle/>
                    <a:p>
                      <a:pPr algn="ctr"/>
                      <a:endParaRPr lang="en-AU" dirty="0"/>
                    </a:p>
                  </a:txBody>
                  <a:tcPr/>
                </a:tc>
                <a:tc>
                  <a:txBody>
                    <a:bodyPr/>
                    <a:lstStyle/>
                    <a:p>
                      <a:pPr algn="ctr"/>
                      <a:endParaRPr lang="en-AU" dirty="0"/>
                    </a:p>
                  </a:txBody>
                  <a:tcPr/>
                </a:tc>
                <a:extLst>
                  <a:ext uri="{0D108BD9-81ED-4DB2-BD59-A6C34878D82A}">
                    <a16:rowId xmlns:a16="http://schemas.microsoft.com/office/drawing/2014/main" val="3858368212"/>
                  </a:ext>
                </a:extLst>
              </a:tr>
              <a:tr h="766948">
                <a:tc>
                  <a:txBody>
                    <a:bodyPr/>
                    <a:lstStyle/>
                    <a:p>
                      <a:pPr algn="ctr"/>
                      <a:r>
                        <a:rPr lang="en-AU" dirty="0"/>
                        <a:t>YOU GAVE ME </a:t>
                      </a:r>
                      <a:r>
                        <a:rPr lang="en-AU" b="1" dirty="0">
                          <a:solidFill>
                            <a:srgbClr val="FF0000"/>
                          </a:solidFill>
                        </a:rPr>
                        <a:t>NO KISS</a:t>
                      </a:r>
                    </a:p>
                  </a:txBody>
                  <a:tcPr/>
                </a:tc>
                <a:tc>
                  <a:txBody>
                    <a:bodyPr/>
                    <a:lstStyle/>
                    <a:p>
                      <a:pPr algn="ctr"/>
                      <a:r>
                        <a:rPr lang="en-AU" b="1" dirty="0">
                          <a:solidFill>
                            <a:srgbClr val="FF0000"/>
                          </a:solidFill>
                        </a:rPr>
                        <a:t>BUT SHE</a:t>
                      </a:r>
                      <a:r>
                        <a:rPr lang="en-AU" dirty="0"/>
                        <a:t>…HAS NOT CEASED TO KISS MY FEET</a:t>
                      </a:r>
                    </a:p>
                  </a:txBody>
                  <a:tcPr/>
                </a:tc>
                <a:extLst>
                  <a:ext uri="{0D108BD9-81ED-4DB2-BD59-A6C34878D82A}">
                    <a16:rowId xmlns:a16="http://schemas.microsoft.com/office/drawing/2014/main" val="296683642"/>
                  </a:ext>
                </a:extLst>
              </a:tr>
              <a:tr h="444343">
                <a:tc>
                  <a:txBody>
                    <a:bodyPr/>
                    <a:lstStyle/>
                    <a:p>
                      <a:pPr algn="ctr"/>
                      <a:endParaRPr lang="en-AU" dirty="0"/>
                    </a:p>
                  </a:txBody>
                  <a:tcPr/>
                </a:tc>
                <a:tc>
                  <a:txBody>
                    <a:bodyPr/>
                    <a:lstStyle/>
                    <a:p>
                      <a:pPr algn="ctr"/>
                      <a:endParaRPr lang="en-AU" dirty="0"/>
                    </a:p>
                  </a:txBody>
                  <a:tcPr/>
                </a:tc>
                <a:extLst>
                  <a:ext uri="{0D108BD9-81ED-4DB2-BD59-A6C34878D82A}">
                    <a16:rowId xmlns:a16="http://schemas.microsoft.com/office/drawing/2014/main" val="2192016568"/>
                  </a:ext>
                </a:extLst>
              </a:tr>
              <a:tr h="766948">
                <a:tc>
                  <a:txBody>
                    <a:bodyPr/>
                    <a:lstStyle/>
                    <a:p>
                      <a:pPr algn="ctr"/>
                      <a:r>
                        <a:rPr lang="en-AU" dirty="0"/>
                        <a:t>YOU </a:t>
                      </a:r>
                      <a:r>
                        <a:rPr lang="en-AU" b="1" dirty="0">
                          <a:solidFill>
                            <a:srgbClr val="FF0000"/>
                          </a:solidFill>
                        </a:rPr>
                        <a:t>DID NOT ANOINT </a:t>
                      </a:r>
                      <a:r>
                        <a:rPr lang="en-AU" dirty="0"/>
                        <a:t>MY HEAD WITH OIL</a:t>
                      </a:r>
                    </a:p>
                  </a:txBody>
                  <a:tcPr/>
                </a:tc>
                <a:tc>
                  <a:txBody>
                    <a:bodyPr/>
                    <a:lstStyle/>
                    <a:p>
                      <a:pPr algn="ctr"/>
                      <a:r>
                        <a:rPr lang="en-AU" b="1" dirty="0">
                          <a:solidFill>
                            <a:srgbClr val="FF0000"/>
                          </a:solidFill>
                        </a:rPr>
                        <a:t>BUT SHE </a:t>
                      </a:r>
                      <a:r>
                        <a:rPr lang="en-AU" dirty="0"/>
                        <a:t>ANOINTED MY FEET WITH PERFUME</a:t>
                      </a:r>
                    </a:p>
                  </a:txBody>
                  <a:tcPr/>
                </a:tc>
                <a:extLst>
                  <a:ext uri="{0D108BD9-81ED-4DB2-BD59-A6C34878D82A}">
                    <a16:rowId xmlns:a16="http://schemas.microsoft.com/office/drawing/2014/main" val="2762836983"/>
                  </a:ext>
                </a:extLst>
              </a:tr>
              <a:tr h="444343">
                <a:tc gridSpan="2">
                  <a:txBody>
                    <a:bodyPr/>
                    <a:lstStyle/>
                    <a:p>
                      <a:pPr algn="ctr"/>
                      <a:r>
                        <a:rPr lang="en-AU" b="1" dirty="0">
                          <a:solidFill>
                            <a:srgbClr val="00B0F0"/>
                          </a:solidFill>
                        </a:rPr>
                        <a:t>LUKE 7: 44 - 46</a:t>
                      </a:r>
                    </a:p>
                  </a:txBody>
                  <a:tcPr/>
                </a:tc>
                <a:tc hMerge="1">
                  <a:txBody>
                    <a:bodyPr/>
                    <a:lstStyle/>
                    <a:p>
                      <a:pPr algn="ctr"/>
                      <a:endParaRPr lang="en-AU" dirty="0"/>
                    </a:p>
                  </a:txBody>
                  <a:tcPr/>
                </a:tc>
                <a:extLst>
                  <a:ext uri="{0D108BD9-81ED-4DB2-BD59-A6C34878D82A}">
                    <a16:rowId xmlns:a16="http://schemas.microsoft.com/office/drawing/2014/main" val="3142063156"/>
                  </a:ext>
                </a:extLst>
              </a:tr>
            </a:tbl>
          </a:graphicData>
        </a:graphic>
      </p:graphicFrame>
    </p:spTree>
    <p:extLst>
      <p:ext uri="{BB962C8B-B14F-4D97-AF65-F5344CB8AC3E}">
        <p14:creationId xmlns:p14="http://schemas.microsoft.com/office/powerpoint/2010/main" val="23381767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000EA-2252-0263-756E-20818324F0D9}"/>
              </a:ext>
            </a:extLst>
          </p:cNvPr>
          <p:cNvSpPr>
            <a:spLocks noGrp="1"/>
          </p:cNvSpPr>
          <p:nvPr>
            <p:ph type="title"/>
          </p:nvPr>
        </p:nvSpPr>
        <p:spPr/>
        <p:txBody>
          <a:bodyPr/>
          <a:lstStyle/>
          <a:p>
            <a:r>
              <a:rPr lang="en-AU" dirty="0"/>
              <a:t>WAS THERE A DIFFERENCE BETWEEN THE WOMAN AND THE PHARISEE?</a:t>
            </a:r>
          </a:p>
        </p:txBody>
      </p:sp>
      <p:pic>
        <p:nvPicPr>
          <p:cNvPr id="5" name="Content Placeholder 4">
            <a:extLst>
              <a:ext uri="{FF2B5EF4-FFF2-40B4-BE49-F238E27FC236}">
                <a16:creationId xmlns:a16="http://schemas.microsoft.com/office/drawing/2014/main" id="{BAD32025-8F03-4241-47F8-9F748069C077}"/>
              </a:ext>
            </a:extLst>
          </p:cNvPr>
          <p:cNvPicPr>
            <a:picLocks noGrp="1" noChangeAspect="1"/>
          </p:cNvPicPr>
          <p:nvPr>
            <p:ph sz="quarter" idx="10"/>
          </p:nvPr>
        </p:nvPicPr>
        <p:blipFill>
          <a:blip r:embed="rId3"/>
          <a:stretch>
            <a:fillRect/>
          </a:stretch>
        </p:blipFill>
        <p:spPr>
          <a:xfrm>
            <a:off x="5346700" y="1297186"/>
            <a:ext cx="5684838" cy="4263628"/>
          </a:xfrm>
          <a:prstGeom prst="rect">
            <a:avLst/>
          </a:prstGeom>
          <a:effectLst/>
        </p:spPr>
      </p:pic>
      <p:pic>
        <p:nvPicPr>
          <p:cNvPr id="7" name="Picture 6">
            <a:extLst>
              <a:ext uri="{FF2B5EF4-FFF2-40B4-BE49-F238E27FC236}">
                <a16:creationId xmlns:a16="http://schemas.microsoft.com/office/drawing/2014/main" id="{D7A05B3C-33C1-4BD0-BE82-D6FF3CBE0CB2}"/>
              </a:ext>
            </a:extLst>
          </p:cNvPr>
          <p:cNvPicPr>
            <a:picLocks noChangeAspect="1"/>
          </p:cNvPicPr>
          <p:nvPr/>
        </p:nvPicPr>
        <p:blipFill>
          <a:blip r:embed="rId4"/>
          <a:stretch>
            <a:fillRect/>
          </a:stretch>
        </p:blipFill>
        <p:spPr>
          <a:xfrm>
            <a:off x="10409784" y="454906"/>
            <a:ext cx="1231499" cy="469433"/>
          </a:xfrm>
          <a:prstGeom prst="rect">
            <a:avLst/>
          </a:prstGeom>
        </p:spPr>
      </p:pic>
    </p:spTree>
    <p:extLst>
      <p:ext uri="{BB962C8B-B14F-4D97-AF65-F5344CB8AC3E}">
        <p14:creationId xmlns:p14="http://schemas.microsoft.com/office/powerpoint/2010/main" val="41483614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598EA-4950-0155-363E-062E239D6A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99DF54-5E6E-7455-F783-4B9DFC5825CD}"/>
              </a:ext>
            </a:extLst>
          </p:cNvPr>
          <p:cNvSpPr>
            <a:spLocks noGrp="1"/>
          </p:cNvSpPr>
          <p:nvPr>
            <p:ph type="title"/>
          </p:nvPr>
        </p:nvSpPr>
        <p:spPr>
          <a:xfrm>
            <a:off x="810001" y="1045030"/>
            <a:ext cx="10571998" cy="5079848"/>
          </a:xfrm>
        </p:spPr>
        <p:txBody>
          <a:bodyPr/>
          <a:lstStyle/>
          <a:p>
            <a:pPr lvl="0"/>
            <a:r>
              <a:rPr lang="en-US" dirty="0"/>
              <a:t>THEY WERE BOTH SINNERS </a:t>
            </a:r>
            <a:r>
              <a:rPr lang="en-US" sz="2400" dirty="0"/>
              <a:t>(OR DEBTORS)</a:t>
            </a:r>
            <a:br>
              <a:rPr lang="en-US" sz="2400" dirty="0"/>
            </a:br>
            <a:br>
              <a:rPr lang="en-US" sz="2400" dirty="0"/>
            </a:br>
            <a:r>
              <a:rPr lang="en-US" sz="2400" dirty="0"/>
              <a:t>ONE HAD 10 X THE AMOUNT OF OUTWARD SIN </a:t>
            </a:r>
            <a:r>
              <a:rPr kumimoji="0" lang="en-US" sz="2000" b="1" i="0" u="none" strike="noStrike" kern="1200" cap="none" spc="0" normalizeH="0" baseline="0" noProof="0" dirty="0">
                <a:ln>
                  <a:noFill/>
                </a:ln>
                <a:solidFill>
                  <a:srgbClr val="EFB251">
                    <a:lumMod val="60000"/>
                    <a:lumOff val="40000"/>
                  </a:srgbClr>
                </a:solidFill>
                <a:effectLst/>
                <a:uLnTx/>
                <a:uFillTx/>
                <a:latin typeface="Century Gothic" panose="020B0502020202020204"/>
                <a:ea typeface="+mj-ea"/>
                <a:cs typeface="+mj-cs"/>
              </a:rPr>
              <a:t>(OR DEBT</a:t>
            </a:r>
            <a:r>
              <a:rPr kumimoji="0" lang="en-US" sz="2400" b="1" i="0" u="none" strike="noStrike" kern="1200" cap="none" spc="0" normalizeH="0" baseline="0" noProof="0" dirty="0">
                <a:ln>
                  <a:noFill/>
                </a:ln>
                <a:solidFill>
                  <a:srgbClr val="EFB251">
                    <a:lumMod val="60000"/>
                    <a:lumOff val="40000"/>
                  </a:srgbClr>
                </a:solidFill>
                <a:effectLst/>
                <a:uLnTx/>
                <a:uFillTx/>
                <a:latin typeface="Century Gothic" panose="020B0502020202020204"/>
                <a:ea typeface="+mj-ea"/>
                <a:cs typeface="+mj-cs"/>
              </a:rPr>
              <a:t>)</a:t>
            </a:r>
            <a:r>
              <a:rPr lang="en-US" sz="2400" dirty="0"/>
              <a:t>, </a:t>
            </a:r>
            <a:br>
              <a:rPr lang="en-US" sz="2400" dirty="0"/>
            </a:br>
            <a:r>
              <a:rPr lang="en-US" sz="2400" dirty="0"/>
              <a:t>BUT </a:t>
            </a:r>
            <a:r>
              <a:rPr lang="en-US" sz="2400" u="sng" dirty="0">
                <a:solidFill>
                  <a:srgbClr val="FFC000"/>
                </a:solidFill>
              </a:rPr>
              <a:t>BOTH</a:t>
            </a:r>
            <a:r>
              <a:rPr lang="en-US" sz="2400" dirty="0"/>
              <a:t> WERE EQUALLY GUILTY INTERNALLY.</a:t>
            </a:r>
            <a:br>
              <a:rPr lang="en-US" sz="2400" dirty="0"/>
            </a:br>
            <a:br>
              <a:rPr lang="en-US" sz="2400" dirty="0"/>
            </a:br>
            <a:r>
              <a:rPr lang="en-US" sz="2400" dirty="0"/>
              <a:t>ONE WAS A “HIGH-CLASS” MORALIST, </a:t>
            </a:r>
            <a:br>
              <a:rPr lang="en-US" sz="2400" dirty="0"/>
            </a:br>
            <a:r>
              <a:rPr lang="en-US" sz="2400" dirty="0"/>
              <a:t>THE OTHER A “LOW-CLASS” PROSTITUTE, </a:t>
            </a:r>
            <a:br>
              <a:rPr lang="en-US" sz="2400" dirty="0"/>
            </a:br>
            <a:r>
              <a:rPr lang="en-US" sz="2400" dirty="0"/>
              <a:t>BUT </a:t>
            </a:r>
            <a:r>
              <a:rPr lang="en-US" sz="2400" dirty="0">
                <a:solidFill>
                  <a:srgbClr val="FFC000"/>
                </a:solidFill>
              </a:rPr>
              <a:t>BOTH</a:t>
            </a:r>
            <a:r>
              <a:rPr lang="en-US" sz="2400" dirty="0"/>
              <a:t> WERE STILL SINNERS.</a:t>
            </a:r>
            <a:br>
              <a:rPr lang="en-US" sz="2400" dirty="0"/>
            </a:br>
            <a:br>
              <a:rPr lang="en-US" sz="2400" dirty="0"/>
            </a:br>
            <a:r>
              <a:rPr lang="en-US" sz="2400" dirty="0"/>
              <a:t>ONE IS REBUKED FOR BEING SELF-CENTERED,</a:t>
            </a:r>
            <a:br>
              <a:rPr lang="en-US" sz="2400" dirty="0"/>
            </a:br>
            <a:r>
              <a:rPr lang="en-US" sz="2400" dirty="0"/>
              <a:t>THE OTHER RECEIVES FORGIVENESS.</a:t>
            </a:r>
            <a:br>
              <a:rPr lang="en-US" sz="2400" dirty="0"/>
            </a:br>
            <a:br>
              <a:rPr lang="en-US" sz="2400" dirty="0"/>
            </a:br>
            <a:r>
              <a:rPr lang="en-US" sz="2000" dirty="0"/>
              <a:t>Luke 7 : 47, 48 (ESV)</a:t>
            </a:r>
            <a:endParaRPr lang="en-US" sz="2000" noProof="0" dirty="0"/>
          </a:p>
        </p:txBody>
      </p:sp>
      <p:pic>
        <p:nvPicPr>
          <p:cNvPr id="3" name="Picture 2">
            <a:extLst>
              <a:ext uri="{FF2B5EF4-FFF2-40B4-BE49-F238E27FC236}">
                <a16:creationId xmlns:a16="http://schemas.microsoft.com/office/drawing/2014/main" id="{9B245CCB-824C-99C4-0CA3-A4016DA4BBBF}"/>
              </a:ext>
            </a:extLst>
          </p:cNvPr>
          <p:cNvPicPr>
            <a:picLocks noChangeAspect="1"/>
          </p:cNvPicPr>
          <p:nvPr/>
        </p:nvPicPr>
        <p:blipFill>
          <a:blip r:embed="rId3"/>
          <a:stretch>
            <a:fillRect/>
          </a:stretch>
        </p:blipFill>
        <p:spPr>
          <a:xfrm>
            <a:off x="10467886" y="388739"/>
            <a:ext cx="1231499" cy="469433"/>
          </a:xfrm>
          <a:prstGeom prst="rect">
            <a:avLst/>
          </a:prstGeom>
        </p:spPr>
      </p:pic>
    </p:spTree>
    <p:extLst>
      <p:ext uri="{BB962C8B-B14F-4D97-AF65-F5344CB8AC3E}">
        <p14:creationId xmlns:p14="http://schemas.microsoft.com/office/powerpoint/2010/main" val="17281799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07747-9F11-15AE-68B6-C2989E46BD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38688A-DA92-F2D2-8277-3431D2E908EB}"/>
              </a:ext>
            </a:extLst>
          </p:cNvPr>
          <p:cNvSpPr>
            <a:spLocks noGrp="1"/>
          </p:cNvSpPr>
          <p:nvPr>
            <p:ph type="title"/>
          </p:nvPr>
        </p:nvSpPr>
        <p:spPr>
          <a:xfrm>
            <a:off x="1023757" y="1330036"/>
            <a:ext cx="10571998" cy="4339475"/>
          </a:xfrm>
        </p:spPr>
        <p:txBody>
          <a:bodyPr/>
          <a:lstStyle/>
          <a:p>
            <a:pPr lvl="0"/>
            <a:r>
              <a:rPr lang="en-US" dirty="0"/>
              <a:t>WHAT DO YOU EXPECT FROM THE MESSIAH?</a:t>
            </a:r>
            <a:br>
              <a:rPr lang="en-US" sz="2400" dirty="0"/>
            </a:br>
            <a:br>
              <a:rPr lang="en-US" sz="2400" dirty="0"/>
            </a:br>
            <a:r>
              <a:rPr lang="en-US" sz="2400" dirty="0"/>
              <a:t>DO YOU EXPECT THE UNEXPECTED AS YOU FOLLOW HIM?</a:t>
            </a:r>
            <a:br>
              <a:rPr lang="en-US" sz="2400" dirty="0"/>
            </a:br>
            <a:br>
              <a:rPr lang="en-US" sz="2400" dirty="0"/>
            </a:br>
            <a:r>
              <a:rPr lang="en-US" sz="2400" dirty="0"/>
              <a:t>WILL YOU COME TO HIM BRINGING THE MOST VALUABLE THING </a:t>
            </a:r>
            <a:br>
              <a:rPr lang="en-US" sz="2400" dirty="0"/>
            </a:br>
            <a:r>
              <a:rPr lang="en-US" sz="2400" dirty="0"/>
              <a:t>THAT YOU HAVE, </a:t>
            </a:r>
            <a:br>
              <a:rPr lang="en-US" sz="2400" dirty="0"/>
            </a:br>
            <a:r>
              <a:rPr lang="en-US" sz="2400" dirty="0"/>
              <a:t>THAT WHICH GIVES YOU YOUR SELF-IDENTITY, </a:t>
            </a:r>
            <a:br>
              <a:rPr lang="en-US" sz="2400" dirty="0"/>
            </a:br>
            <a:r>
              <a:rPr lang="en-US" sz="2400" dirty="0"/>
              <a:t>AND RECEIVE FORGIVENESS?</a:t>
            </a:r>
            <a:br>
              <a:rPr lang="en-US" sz="2400" dirty="0"/>
            </a:br>
            <a:br>
              <a:rPr lang="en-US" sz="2400" dirty="0"/>
            </a:br>
            <a:r>
              <a:rPr lang="en-US" sz="2400" dirty="0"/>
              <a:t>ACCORDING TO YOUR FAITH WILL IT BE UNTO YOU.</a:t>
            </a:r>
            <a:endParaRPr lang="en-US" sz="2000" noProof="0" dirty="0"/>
          </a:p>
        </p:txBody>
      </p:sp>
      <p:pic>
        <p:nvPicPr>
          <p:cNvPr id="3" name="Picture 2">
            <a:extLst>
              <a:ext uri="{FF2B5EF4-FFF2-40B4-BE49-F238E27FC236}">
                <a16:creationId xmlns:a16="http://schemas.microsoft.com/office/drawing/2014/main" id="{4F233014-958E-DBBA-1329-E7A6B7CEF406}"/>
              </a:ext>
            </a:extLst>
          </p:cNvPr>
          <p:cNvPicPr>
            <a:picLocks noChangeAspect="1"/>
          </p:cNvPicPr>
          <p:nvPr/>
        </p:nvPicPr>
        <p:blipFill>
          <a:blip r:embed="rId3"/>
          <a:stretch>
            <a:fillRect/>
          </a:stretch>
        </p:blipFill>
        <p:spPr>
          <a:xfrm>
            <a:off x="10467886" y="388739"/>
            <a:ext cx="1231499" cy="469433"/>
          </a:xfrm>
          <a:prstGeom prst="rect">
            <a:avLst/>
          </a:prstGeom>
        </p:spPr>
      </p:pic>
    </p:spTree>
    <p:extLst>
      <p:ext uri="{BB962C8B-B14F-4D97-AF65-F5344CB8AC3E}">
        <p14:creationId xmlns:p14="http://schemas.microsoft.com/office/powerpoint/2010/main" val="31630038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67212-A429-FA7D-535E-DEFE6CFD1A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2871EA-C882-77BF-AF0E-3860F639F757}"/>
              </a:ext>
            </a:extLst>
          </p:cNvPr>
          <p:cNvSpPr>
            <a:spLocks noGrp="1"/>
          </p:cNvSpPr>
          <p:nvPr>
            <p:ph type="title"/>
          </p:nvPr>
        </p:nvSpPr>
        <p:spPr>
          <a:xfrm>
            <a:off x="617542" y="132080"/>
            <a:ext cx="4928894" cy="6507711"/>
          </a:xfrm>
        </p:spPr>
        <p:txBody>
          <a:bodyPr/>
          <a:lstStyle/>
          <a:p>
            <a:pPr lvl="0"/>
            <a:r>
              <a:rPr lang="en-US" noProof="0" dirty="0"/>
              <a:t>	</a:t>
            </a:r>
            <a:r>
              <a:rPr lang="en-US" dirty="0"/>
              <a:t>CLOSING REFLECTIONS</a:t>
            </a:r>
            <a:endParaRPr lang="en-US" noProof="0" dirty="0"/>
          </a:p>
        </p:txBody>
      </p:sp>
      <p:pic>
        <p:nvPicPr>
          <p:cNvPr id="10" name="Picture Placeholder 9">
            <a:extLst>
              <a:ext uri="{FF2B5EF4-FFF2-40B4-BE49-F238E27FC236}">
                <a16:creationId xmlns:a16="http://schemas.microsoft.com/office/drawing/2014/main" id="{4FF2AF4D-98DA-C602-70A9-FE3FF3D8248C}"/>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3" cstate="screen">
            <a:duotone>
              <a:prstClr val="black"/>
              <a:schemeClr val="accent1">
                <a:tint val="45000"/>
                <a:satMod val="400000"/>
              </a:schemeClr>
            </a:duotone>
            <a:alphaModFix amt="50000"/>
            <a:extLst>
              <a:ext uri="{28A0092B-C50C-407E-A947-70E740481C1C}">
                <a14:useLocalDpi xmlns:a14="http://schemas.microsoft.com/office/drawing/2010/main"/>
              </a:ext>
            </a:extLst>
          </a:blip>
          <a:srcRect l="101" r="101"/>
          <a:stretch/>
        </p:blipFill>
        <p:spPr>
          <a:xfrm>
            <a:off x="7429500" y="992188"/>
            <a:ext cx="3425825" cy="5018087"/>
          </a:xfrm>
        </p:spPr>
      </p:pic>
      <p:pic>
        <p:nvPicPr>
          <p:cNvPr id="3" name="Picture 2">
            <a:extLst>
              <a:ext uri="{FF2B5EF4-FFF2-40B4-BE49-F238E27FC236}">
                <a16:creationId xmlns:a16="http://schemas.microsoft.com/office/drawing/2014/main" id="{CA99BC03-EA6A-1966-1ECF-25EE4C006EF6}"/>
              </a:ext>
            </a:extLst>
          </p:cNvPr>
          <p:cNvPicPr>
            <a:picLocks noChangeAspect="1"/>
          </p:cNvPicPr>
          <p:nvPr/>
        </p:nvPicPr>
        <p:blipFill>
          <a:blip r:embed="rId4"/>
          <a:stretch>
            <a:fillRect/>
          </a:stretch>
        </p:blipFill>
        <p:spPr>
          <a:xfrm>
            <a:off x="10620287" y="132080"/>
            <a:ext cx="1231499" cy="469433"/>
          </a:xfrm>
          <a:prstGeom prst="rect">
            <a:avLst/>
          </a:prstGeom>
        </p:spPr>
      </p:pic>
      <p:pic>
        <p:nvPicPr>
          <p:cNvPr id="1032" name="Picture 8" descr="An man thinking about the vastness of the universe.">
            <a:extLst>
              <a:ext uri="{FF2B5EF4-FFF2-40B4-BE49-F238E27FC236}">
                <a16:creationId xmlns:a16="http://schemas.microsoft.com/office/drawing/2014/main" id="{ACEB1BCF-8F9D-F3FD-F867-511739B379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9500" y="2341418"/>
            <a:ext cx="3429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560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B7740-ED88-9F6A-89FF-4B0DFAAC36EA}"/>
              </a:ext>
            </a:extLst>
          </p:cNvPr>
          <p:cNvSpPr>
            <a:spLocks noGrp="1"/>
          </p:cNvSpPr>
          <p:nvPr>
            <p:ph type="title"/>
          </p:nvPr>
        </p:nvSpPr>
        <p:spPr>
          <a:xfrm>
            <a:off x="944217" y="924167"/>
            <a:ext cx="4383156" cy="5009322"/>
          </a:xfrm>
        </p:spPr>
        <p:txBody>
          <a:bodyPr/>
          <a:lstStyle/>
          <a:p>
            <a:r>
              <a:rPr lang="en-US" sz="4800" dirty="0"/>
              <a:t>Luke 7: 1 - 50</a:t>
            </a:r>
            <a:br>
              <a:rPr lang="en-US" sz="4800" dirty="0"/>
            </a:br>
            <a:br>
              <a:rPr lang="en-US" sz="4800" dirty="0"/>
            </a:br>
            <a:r>
              <a:rPr lang="en-US" dirty="0"/>
              <a:t>ORDINARY PEOPLE,</a:t>
            </a:r>
            <a:br>
              <a:rPr lang="en-US" dirty="0"/>
            </a:br>
            <a:r>
              <a:rPr lang="en-US" dirty="0"/>
              <a:t>EXTRAORDINARY GOD</a:t>
            </a:r>
            <a:endParaRPr lang="en-US" sz="4800" dirty="0"/>
          </a:p>
        </p:txBody>
      </p:sp>
      <p:sp>
        <p:nvSpPr>
          <p:cNvPr id="3" name="Text Placeholder 2">
            <a:extLst>
              <a:ext uri="{FF2B5EF4-FFF2-40B4-BE49-F238E27FC236}">
                <a16:creationId xmlns:a16="http://schemas.microsoft.com/office/drawing/2014/main" id="{39A25282-EE8D-71BA-6317-EECFE33238DC}"/>
              </a:ext>
            </a:extLst>
          </p:cNvPr>
          <p:cNvSpPr>
            <a:spLocks noGrp="1"/>
          </p:cNvSpPr>
          <p:nvPr>
            <p:ph type="body" sz="quarter" idx="14"/>
          </p:nvPr>
        </p:nvSpPr>
        <p:spPr>
          <a:xfrm>
            <a:off x="6096000" y="587830"/>
            <a:ext cx="5486400" cy="5345660"/>
          </a:xfrm>
        </p:spPr>
        <p:txBody>
          <a:bodyPr>
            <a:normAutofit fontScale="55000" lnSpcReduction="20000"/>
          </a:bodyPr>
          <a:lstStyle/>
          <a:p>
            <a:pPr marL="285750" lvl="0" indent="-285750" algn="ctr">
              <a:buFont typeface="Wingdings" panose="05000000000000000000" pitchFamily="2" charset="2"/>
              <a:buChar char="q"/>
            </a:pPr>
            <a:r>
              <a:rPr lang="en-US" sz="4400" b="1" noProof="0" dirty="0"/>
              <a:t>  </a:t>
            </a:r>
            <a:r>
              <a:rPr lang="en-US" sz="2800" b="1" noProof="0" dirty="0"/>
              <a:t> </a:t>
            </a:r>
            <a:r>
              <a:rPr lang="en-US" sz="3600" b="1" dirty="0"/>
              <a:t> </a:t>
            </a:r>
            <a:r>
              <a:rPr lang="en-US" sz="4400" b="1" dirty="0"/>
              <a:t>LUKE 7: 36</a:t>
            </a:r>
          </a:p>
          <a:p>
            <a:pPr lvl="0" algn="ctr"/>
            <a:r>
              <a:rPr lang="en-US" sz="4400" b="1" dirty="0"/>
              <a:t> </a:t>
            </a:r>
            <a:endParaRPr lang="en-US" sz="4400" b="1" noProof="0" dirty="0"/>
          </a:p>
          <a:p>
            <a:pPr marL="285750" lvl="0" indent="-285750" algn="ctr">
              <a:buFont typeface="Wingdings" panose="05000000000000000000" pitchFamily="2" charset="2"/>
              <a:buChar char="q"/>
            </a:pPr>
            <a:r>
              <a:rPr lang="en-US" sz="4400" b="1" dirty="0"/>
              <a:t>   LUKE 7: 37 – 38</a:t>
            </a:r>
          </a:p>
          <a:p>
            <a:pPr marL="285750" lvl="0" indent="-285750" algn="ctr">
              <a:buFont typeface="Wingdings" panose="05000000000000000000" pitchFamily="2" charset="2"/>
              <a:buChar char="q"/>
            </a:pPr>
            <a:endParaRPr lang="en-US" sz="4400" b="1" dirty="0"/>
          </a:p>
          <a:p>
            <a:pPr marL="285750" lvl="0" indent="-285750" algn="ctr">
              <a:buFont typeface="Wingdings" panose="05000000000000000000" pitchFamily="2" charset="2"/>
              <a:buChar char="q"/>
            </a:pPr>
            <a:r>
              <a:rPr lang="en-US" sz="4400" b="1" dirty="0"/>
              <a:t>   LUKE 7: 39</a:t>
            </a:r>
          </a:p>
          <a:p>
            <a:pPr marL="285750" lvl="0" indent="-285750" algn="ctr">
              <a:buFont typeface="Wingdings" panose="05000000000000000000" pitchFamily="2" charset="2"/>
              <a:buChar char="q"/>
            </a:pPr>
            <a:endParaRPr lang="en-US" sz="4400" b="1" dirty="0"/>
          </a:p>
          <a:p>
            <a:pPr marL="285750" lvl="0" indent="-285750" algn="ctr">
              <a:buFont typeface="Wingdings" panose="05000000000000000000" pitchFamily="2" charset="2"/>
              <a:buChar char="q"/>
            </a:pPr>
            <a:r>
              <a:rPr lang="en-US" sz="4400" b="1" dirty="0"/>
              <a:t>   LUKE 7:40 – 43</a:t>
            </a:r>
          </a:p>
          <a:p>
            <a:pPr marL="285750" lvl="0" indent="-285750" algn="ctr">
              <a:buFont typeface="Wingdings" panose="05000000000000000000" pitchFamily="2" charset="2"/>
              <a:buChar char="q"/>
            </a:pPr>
            <a:endParaRPr lang="en-US" sz="4400" b="1" dirty="0"/>
          </a:p>
          <a:p>
            <a:pPr marL="285750" lvl="0" indent="-285750" algn="ctr">
              <a:buFont typeface="Wingdings" panose="05000000000000000000" pitchFamily="2" charset="2"/>
              <a:buChar char="q"/>
            </a:pPr>
            <a:r>
              <a:rPr lang="en-US" sz="4400" b="1" dirty="0"/>
              <a:t>   LUKE 7: 44 – 48</a:t>
            </a:r>
          </a:p>
          <a:p>
            <a:pPr marL="285750" lvl="0" indent="-285750" algn="ctr">
              <a:buFont typeface="Wingdings" panose="05000000000000000000" pitchFamily="2" charset="2"/>
              <a:buChar char="q"/>
            </a:pPr>
            <a:endParaRPr lang="en-US" sz="4400" b="1" dirty="0"/>
          </a:p>
          <a:p>
            <a:pPr marL="285750" lvl="0" indent="-285750" algn="ctr">
              <a:buFont typeface="Wingdings" panose="05000000000000000000" pitchFamily="2" charset="2"/>
              <a:buChar char="q"/>
            </a:pPr>
            <a:r>
              <a:rPr lang="en-US" sz="4400" b="1" dirty="0"/>
              <a:t>   LUKE 7: 49, 50</a:t>
            </a:r>
            <a:r>
              <a:rPr lang="en-US" sz="3600" b="1" dirty="0"/>
              <a:t>   </a:t>
            </a:r>
            <a:endParaRPr lang="en-US" b="1" noProof="0" dirty="0"/>
          </a:p>
        </p:txBody>
      </p:sp>
      <p:pic>
        <p:nvPicPr>
          <p:cNvPr id="4" name="Picture 3">
            <a:extLst>
              <a:ext uri="{FF2B5EF4-FFF2-40B4-BE49-F238E27FC236}">
                <a16:creationId xmlns:a16="http://schemas.microsoft.com/office/drawing/2014/main" id="{E57F7311-2958-D570-F8DC-4AEEE41CFE36}"/>
              </a:ext>
            </a:extLst>
          </p:cNvPr>
          <p:cNvPicPr>
            <a:picLocks noChangeAspect="1"/>
          </p:cNvPicPr>
          <p:nvPr/>
        </p:nvPicPr>
        <p:blipFill>
          <a:blip r:embed="rId3"/>
          <a:stretch>
            <a:fillRect/>
          </a:stretch>
        </p:blipFill>
        <p:spPr>
          <a:xfrm>
            <a:off x="10535954" y="0"/>
            <a:ext cx="1231499" cy="469433"/>
          </a:xfrm>
          <a:prstGeom prst="rect">
            <a:avLst/>
          </a:prstGeom>
        </p:spPr>
      </p:pic>
    </p:spTree>
    <p:extLst>
      <p:ext uri="{BB962C8B-B14F-4D97-AF65-F5344CB8AC3E}">
        <p14:creationId xmlns:p14="http://schemas.microsoft.com/office/powerpoint/2010/main" val="9099247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3E3C0-A820-40F9-FF62-705C7BCAAC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248737-AFEF-26D0-6B9A-69090B3818FD}"/>
              </a:ext>
            </a:extLst>
          </p:cNvPr>
          <p:cNvSpPr>
            <a:spLocks noGrp="1"/>
          </p:cNvSpPr>
          <p:nvPr>
            <p:ph type="title"/>
          </p:nvPr>
        </p:nvSpPr>
        <p:spPr>
          <a:xfrm>
            <a:off x="893128" y="1140032"/>
            <a:ext cx="10571998" cy="4078217"/>
          </a:xfrm>
        </p:spPr>
        <p:txBody>
          <a:bodyPr/>
          <a:lstStyle/>
          <a:p>
            <a:pPr lvl="0"/>
            <a:r>
              <a:rPr lang="en-US" dirty="0"/>
              <a:t>“Therefore, I tell you, her sins, which are many, are forgiven – for she loved much. </a:t>
            </a:r>
            <a:br>
              <a:rPr lang="en-US" dirty="0"/>
            </a:br>
            <a:r>
              <a:rPr lang="en-US" dirty="0"/>
              <a:t>But he who is forgiven little, loves little.” </a:t>
            </a:r>
            <a:br>
              <a:rPr lang="en-US" dirty="0"/>
            </a:br>
            <a:r>
              <a:rPr lang="en-US" dirty="0"/>
              <a:t>And He said to her, “Your sins are forgiven”.</a:t>
            </a:r>
            <a:br>
              <a:rPr lang="en-US" dirty="0"/>
            </a:br>
            <a:br>
              <a:rPr lang="en-US" dirty="0"/>
            </a:br>
            <a:r>
              <a:rPr lang="en-US" sz="2000" dirty="0"/>
              <a:t>Luke 7 : 47, 48 (ESV)</a:t>
            </a:r>
            <a:endParaRPr lang="en-US" sz="2000" noProof="0" dirty="0"/>
          </a:p>
        </p:txBody>
      </p:sp>
      <p:pic>
        <p:nvPicPr>
          <p:cNvPr id="3" name="Picture 2">
            <a:extLst>
              <a:ext uri="{FF2B5EF4-FFF2-40B4-BE49-F238E27FC236}">
                <a16:creationId xmlns:a16="http://schemas.microsoft.com/office/drawing/2014/main" id="{3AEB96A4-FA24-BF50-9343-D635D814FCB9}"/>
              </a:ext>
            </a:extLst>
          </p:cNvPr>
          <p:cNvPicPr>
            <a:picLocks noChangeAspect="1"/>
          </p:cNvPicPr>
          <p:nvPr/>
        </p:nvPicPr>
        <p:blipFill>
          <a:blip r:embed="rId3"/>
          <a:stretch>
            <a:fillRect/>
          </a:stretch>
        </p:blipFill>
        <p:spPr>
          <a:xfrm>
            <a:off x="10467886" y="388739"/>
            <a:ext cx="1231499" cy="469433"/>
          </a:xfrm>
          <a:prstGeom prst="rect">
            <a:avLst/>
          </a:prstGeom>
        </p:spPr>
      </p:pic>
    </p:spTree>
    <p:extLst>
      <p:ext uri="{BB962C8B-B14F-4D97-AF65-F5344CB8AC3E}">
        <p14:creationId xmlns:p14="http://schemas.microsoft.com/office/powerpoint/2010/main" val="37814736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91D58-980A-21BC-B9F3-2FC0630746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D15B0F-E12F-F3A5-4083-B583F90265AF}"/>
              </a:ext>
            </a:extLst>
          </p:cNvPr>
          <p:cNvSpPr>
            <a:spLocks noGrp="1"/>
          </p:cNvSpPr>
          <p:nvPr>
            <p:ph type="title"/>
          </p:nvPr>
        </p:nvSpPr>
        <p:spPr>
          <a:xfrm>
            <a:off x="933423" y="2018805"/>
            <a:ext cx="10571998" cy="2611402"/>
          </a:xfrm>
        </p:spPr>
        <p:txBody>
          <a:bodyPr/>
          <a:lstStyle/>
          <a:p>
            <a:pPr lvl="0"/>
            <a:r>
              <a:rPr lang="en-US" sz="4800" dirty="0"/>
              <a:t>DO NOT EVER THINK THAT</a:t>
            </a:r>
            <a:br>
              <a:rPr lang="en-US" sz="4800" dirty="0"/>
            </a:br>
            <a:r>
              <a:rPr lang="en-US" sz="4800" dirty="0"/>
              <a:t>THE WOMAN’S GREAT LOVE FOR JESUS EARNED HER FORGIVENESS!</a:t>
            </a:r>
            <a:endParaRPr lang="en-US" sz="4800" noProof="0" dirty="0"/>
          </a:p>
        </p:txBody>
      </p:sp>
      <p:pic>
        <p:nvPicPr>
          <p:cNvPr id="3" name="Picture 2">
            <a:extLst>
              <a:ext uri="{FF2B5EF4-FFF2-40B4-BE49-F238E27FC236}">
                <a16:creationId xmlns:a16="http://schemas.microsoft.com/office/drawing/2014/main" id="{89DA94B6-F148-D4FF-441B-A2E3875720A7}"/>
              </a:ext>
            </a:extLst>
          </p:cNvPr>
          <p:cNvPicPr>
            <a:picLocks noChangeAspect="1"/>
          </p:cNvPicPr>
          <p:nvPr/>
        </p:nvPicPr>
        <p:blipFill>
          <a:blip r:embed="rId3"/>
          <a:stretch>
            <a:fillRect/>
          </a:stretch>
        </p:blipFill>
        <p:spPr>
          <a:xfrm>
            <a:off x="10273922" y="470245"/>
            <a:ext cx="1231499" cy="469433"/>
          </a:xfrm>
          <a:prstGeom prst="rect">
            <a:avLst/>
          </a:prstGeom>
        </p:spPr>
      </p:pic>
    </p:spTree>
    <p:extLst>
      <p:ext uri="{BB962C8B-B14F-4D97-AF65-F5344CB8AC3E}">
        <p14:creationId xmlns:p14="http://schemas.microsoft.com/office/powerpoint/2010/main" val="33939570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1773C-8345-DF77-547A-5A96620BC5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D909F7-6862-F73A-E70F-FBEB030D8180}"/>
              </a:ext>
            </a:extLst>
          </p:cNvPr>
          <p:cNvSpPr>
            <a:spLocks noGrp="1"/>
          </p:cNvSpPr>
          <p:nvPr>
            <p:ph type="title"/>
          </p:nvPr>
        </p:nvSpPr>
        <p:spPr>
          <a:xfrm>
            <a:off x="893128" y="1140032"/>
            <a:ext cx="10571998" cy="4078217"/>
          </a:xfrm>
        </p:spPr>
        <p:txBody>
          <a:bodyPr/>
          <a:lstStyle/>
          <a:p>
            <a:pPr lvl="0"/>
            <a:r>
              <a:rPr lang="en-US" dirty="0"/>
              <a:t>“For this reason I tell you that her sins, </a:t>
            </a:r>
            <a:br>
              <a:rPr lang="en-US" dirty="0"/>
            </a:br>
            <a:r>
              <a:rPr lang="en-US" dirty="0"/>
              <a:t>her many sins, </a:t>
            </a:r>
            <a:br>
              <a:rPr lang="en-US" dirty="0"/>
            </a:br>
            <a:r>
              <a:rPr lang="en-US" dirty="0"/>
              <a:t>must have been forgiven, </a:t>
            </a:r>
            <a:br>
              <a:rPr lang="en-US" dirty="0"/>
            </a:br>
            <a:r>
              <a:rPr lang="en-US" dirty="0"/>
              <a:t>or she would not have shown such great love.”</a:t>
            </a:r>
            <a:br>
              <a:rPr lang="en-US" dirty="0"/>
            </a:br>
            <a:br>
              <a:rPr lang="en-US" dirty="0"/>
            </a:br>
            <a:br>
              <a:rPr lang="en-US" dirty="0"/>
            </a:br>
            <a:r>
              <a:rPr lang="en-US" sz="2000" dirty="0"/>
              <a:t>Luke 7 : 47 (Jerusalem Bible)</a:t>
            </a:r>
            <a:endParaRPr lang="en-US" sz="2000" noProof="0" dirty="0"/>
          </a:p>
        </p:txBody>
      </p:sp>
      <p:pic>
        <p:nvPicPr>
          <p:cNvPr id="3" name="Picture 2">
            <a:extLst>
              <a:ext uri="{FF2B5EF4-FFF2-40B4-BE49-F238E27FC236}">
                <a16:creationId xmlns:a16="http://schemas.microsoft.com/office/drawing/2014/main" id="{CBE7A0BD-40C0-24E4-FB24-8EA539855B96}"/>
              </a:ext>
            </a:extLst>
          </p:cNvPr>
          <p:cNvPicPr>
            <a:picLocks noChangeAspect="1"/>
          </p:cNvPicPr>
          <p:nvPr/>
        </p:nvPicPr>
        <p:blipFill>
          <a:blip r:embed="rId3"/>
          <a:stretch>
            <a:fillRect/>
          </a:stretch>
        </p:blipFill>
        <p:spPr>
          <a:xfrm>
            <a:off x="10467886" y="388739"/>
            <a:ext cx="1231499" cy="469433"/>
          </a:xfrm>
          <a:prstGeom prst="rect">
            <a:avLst/>
          </a:prstGeom>
        </p:spPr>
      </p:pic>
    </p:spTree>
    <p:extLst>
      <p:ext uri="{BB962C8B-B14F-4D97-AF65-F5344CB8AC3E}">
        <p14:creationId xmlns:p14="http://schemas.microsoft.com/office/powerpoint/2010/main" val="25455311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1DF73-8248-4DFF-AF5A-095416C259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171F5C-8A57-D814-40B2-8BD9ABE5F5D3}"/>
              </a:ext>
            </a:extLst>
          </p:cNvPr>
          <p:cNvSpPr>
            <a:spLocks noGrp="1"/>
          </p:cNvSpPr>
          <p:nvPr>
            <p:ph type="title"/>
          </p:nvPr>
        </p:nvSpPr>
        <p:spPr>
          <a:xfrm>
            <a:off x="933423" y="1579418"/>
            <a:ext cx="10571998" cy="3942607"/>
          </a:xfrm>
        </p:spPr>
        <p:txBody>
          <a:bodyPr/>
          <a:lstStyle/>
          <a:p>
            <a:pPr lvl="0"/>
            <a:r>
              <a:rPr lang="en-US" sz="2800" dirty="0"/>
              <a:t>HER PASSIONATE DISPLAY OF LOVE </a:t>
            </a:r>
            <a:br>
              <a:rPr lang="en-US" sz="2800" dirty="0"/>
            </a:br>
            <a:r>
              <a:rPr lang="en-US" sz="2800" dirty="0"/>
              <a:t>WAS A RESULT OF JESUS’ FORGIVENESS.</a:t>
            </a:r>
            <a:br>
              <a:rPr lang="en-US" sz="2800" dirty="0"/>
            </a:br>
            <a:br>
              <a:rPr lang="en-US" dirty="0"/>
            </a:br>
            <a:r>
              <a:rPr lang="en-US" dirty="0"/>
              <a:t>HER GREAT LOVE SHOWS THAT SHE HAS APPRECIATED GREAT FORGIVENESS.</a:t>
            </a:r>
            <a:br>
              <a:rPr lang="en-US" dirty="0"/>
            </a:br>
            <a:br>
              <a:rPr lang="en-US" dirty="0"/>
            </a:br>
            <a:r>
              <a:rPr kumimoji="0" lang="en-US" sz="2000" b="1" i="0" u="none" strike="noStrike" kern="1200" cap="none" spc="0" normalizeH="0" baseline="0" noProof="0" dirty="0">
                <a:ln>
                  <a:noFill/>
                </a:ln>
                <a:solidFill>
                  <a:srgbClr val="EFB251">
                    <a:lumMod val="60000"/>
                    <a:lumOff val="40000"/>
                  </a:srgbClr>
                </a:solidFill>
                <a:effectLst/>
                <a:uLnTx/>
                <a:uFillTx/>
                <a:latin typeface="Century Gothic" panose="020B0502020202020204"/>
                <a:ea typeface="+mj-ea"/>
                <a:cs typeface="+mj-cs"/>
              </a:rPr>
              <a:t>Luke 7 : 47</a:t>
            </a:r>
            <a:endParaRPr lang="en-US" noProof="0" dirty="0"/>
          </a:p>
        </p:txBody>
      </p:sp>
      <p:pic>
        <p:nvPicPr>
          <p:cNvPr id="3" name="Picture 2">
            <a:extLst>
              <a:ext uri="{FF2B5EF4-FFF2-40B4-BE49-F238E27FC236}">
                <a16:creationId xmlns:a16="http://schemas.microsoft.com/office/drawing/2014/main" id="{FAB4F9F0-0198-D67F-51EC-A8E94FAACC7F}"/>
              </a:ext>
            </a:extLst>
          </p:cNvPr>
          <p:cNvPicPr>
            <a:picLocks noChangeAspect="1"/>
          </p:cNvPicPr>
          <p:nvPr/>
        </p:nvPicPr>
        <p:blipFill>
          <a:blip r:embed="rId3"/>
          <a:stretch>
            <a:fillRect/>
          </a:stretch>
        </p:blipFill>
        <p:spPr>
          <a:xfrm>
            <a:off x="10273922" y="470245"/>
            <a:ext cx="1231499" cy="469433"/>
          </a:xfrm>
          <a:prstGeom prst="rect">
            <a:avLst/>
          </a:prstGeom>
        </p:spPr>
      </p:pic>
      <p:pic>
        <p:nvPicPr>
          <p:cNvPr id="4" name="Picture 3">
            <a:extLst>
              <a:ext uri="{FF2B5EF4-FFF2-40B4-BE49-F238E27FC236}">
                <a16:creationId xmlns:a16="http://schemas.microsoft.com/office/drawing/2014/main" id="{5BB53C76-7671-A7CF-4DAA-E805E1A375A4}"/>
              </a:ext>
            </a:extLst>
          </p:cNvPr>
          <p:cNvPicPr>
            <a:picLocks noChangeAspect="1"/>
          </p:cNvPicPr>
          <p:nvPr/>
        </p:nvPicPr>
        <p:blipFill>
          <a:blip r:embed="rId4"/>
          <a:stretch>
            <a:fillRect/>
          </a:stretch>
        </p:blipFill>
        <p:spPr>
          <a:xfrm>
            <a:off x="11035026" y="174592"/>
            <a:ext cx="920576" cy="347502"/>
          </a:xfrm>
          <a:prstGeom prst="rect">
            <a:avLst/>
          </a:prstGeom>
        </p:spPr>
      </p:pic>
    </p:spTree>
    <p:extLst>
      <p:ext uri="{BB962C8B-B14F-4D97-AF65-F5344CB8AC3E}">
        <p14:creationId xmlns:p14="http://schemas.microsoft.com/office/powerpoint/2010/main" val="26504986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C39D4-D7B9-37A9-077E-5A978FBD3E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46E493-3E13-DDA8-2341-51D62609B486}"/>
              </a:ext>
            </a:extLst>
          </p:cNvPr>
          <p:cNvSpPr>
            <a:spLocks noGrp="1"/>
          </p:cNvSpPr>
          <p:nvPr>
            <p:ph type="title"/>
          </p:nvPr>
        </p:nvSpPr>
        <p:spPr>
          <a:xfrm>
            <a:off x="686579" y="770727"/>
            <a:ext cx="10937595" cy="5617028"/>
          </a:xfrm>
        </p:spPr>
        <p:txBody>
          <a:bodyPr/>
          <a:lstStyle/>
          <a:p>
            <a:pPr lvl="0"/>
            <a:br>
              <a:rPr lang="en-US" dirty="0"/>
            </a:br>
            <a:r>
              <a:rPr lang="en-US" sz="2800" dirty="0"/>
              <a:t>WE SHOULD ALL DISPLAY A DEEP, INTIMATE LOVE FOR JESUS.</a:t>
            </a:r>
            <a:br>
              <a:rPr lang="en-US" sz="2800" dirty="0"/>
            </a:br>
            <a:br>
              <a:rPr lang="en-US" sz="2800" dirty="0"/>
            </a:br>
            <a:r>
              <a:rPr lang="en-US" sz="2800" dirty="0"/>
              <a:t>SUCH LOVE IS THE TELLTALE SIGN OF REAL FAITH</a:t>
            </a:r>
            <a:br>
              <a:rPr lang="en-US" dirty="0"/>
            </a:br>
            <a:br>
              <a:rPr lang="en-US" dirty="0"/>
            </a:br>
            <a:r>
              <a:rPr lang="en-US" dirty="0"/>
              <a:t>FOR IT WAS THE WOMAN’S FAITH, NOT HER LOVE THAT RESULTED IN HER SALVATION, OF WHICH HER FORGIVENESS WAS A PART</a:t>
            </a:r>
            <a:br>
              <a:rPr lang="en-US" dirty="0"/>
            </a:br>
            <a:br>
              <a:rPr lang="en-US" dirty="0"/>
            </a:br>
            <a:r>
              <a:rPr kumimoji="0" lang="en-US" sz="2000" b="1" i="0" u="none" strike="noStrike" kern="1200" cap="none" spc="0" normalizeH="0" baseline="0" noProof="0" dirty="0">
                <a:ln>
                  <a:noFill/>
                </a:ln>
                <a:solidFill>
                  <a:srgbClr val="EFB251">
                    <a:lumMod val="60000"/>
                    <a:lumOff val="40000"/>
                  </a:srgbClr>
                </a:solidFill>
                <a:effectLst/>
                <a:uLnTx/>
                <a:uFillTx/>
                <a:latin typeface="Century Gothic" panose="020B0502020202020204"/>
                <a:ea typeface="+mj-ea"/>
                <a:cs typeface="+mj-cs"/>
              </a:rPr>
              <a:t>Luke 7 : 50 </a:t>
            </a:r>
            <a:r>
              <a:rPr lang="en-US" dirty="0"/>
              <a:t> </a:t>
            </a:r>
            <a:endParaRPr lang="en-US" noProof="0" dirty="0"/>
          </a:p>
        </p:txBody>
      </p:sp>
      <p:pic>
        <p:nvPicPr>
          <p:cNvPr id="3" name="Picture 2">
            <a:extLst>
              <a:ext uri="{FF2B5EF4-FFF2-40B4-BE49-F238E27FC236}">
                <a16:creationId xmlns:a16="http://schemas.microsoft.com/office/drawing/2014/main" id="{25DD225C-D890-8B8F-00A5-9302FD9674D6}"/>
              </a:ext>
            </a:extLst>
          </p:cNvPr>
          <p:cNvPicPr>
            <a:picLocks noChangeAspect="1"/>
          </p:cNvPicPr>
          <p:nvPr/>
        </p:nvPicPr>
        <p:blipFill>
          <a:blip r:embed="rId3"/>
          <a:stretch>
            <a:fillRect/>
          </a:stretch>
        </p:blipFill>
        <p:spPr>
          <a:xfrm>
            <a:off x="10273922" y="470245"/>
            <a:ext cx="1231499" cy="469433"/>
          </a:xfrm>
          <a:prstGeom prst="rect">
            <a:avLst/>
          </a:prstGeom>
        </p:spPr>
      </p:pic>
      <p:pic>
        <p:nvPicPr>
          <p:cNvPr id="4" name="Picture 3">
            <a:extLst>
              <a:ext uri="{FF2B5EF4-FFF2-40B4-BE49-F238E27FC236}">
                <a16:creationId xmlns:a16="http://schemas.microsoft.com/office/drawing/2014/main" id="{A8041CC5-50D7-FAA3-6D7E-1DE84E004C08}"/>
              </a:ext>
            </a:extLst>
          </p:cNvPr>
          <p:cNvPicPr>
            <a:picLocks noChangeAspect="1"/>
          </p:cNvPicPr>
          <p:nvPr/>
        </p:nvPicPr>
        <p:blipFill>
          <a:blip r:embed="rId4"/>
          <a:stretch>
            <a:fillRect/>
          </a:stretch>
        </p:blipFill>
        <p:spPr>
          <a:xfrm>
            <a:off x="11035026" y="174592"/>
            <a:ext cx="920576" cy="347502"/>
          </a:xfrm>
          <a:prstGeom prst="rect">
            <a:avLst/>
          </a:prstGeom>
        </p:spPr>
      </p:pic>
    </p:spTree>
    <p:extLst>
      <p:ext uri="{BB962C8B-B14F-4D97-AF65-F5344CB8AC3E}">
        <p14:creationId xmlns:p14="http://schemas.microsoft.com/office/powerpoint/2010/main" val="15764966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51CD6-76C1-667E-26D0-23BDCECCF0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8D32E3-FA66-2DEF-D658-9C9B544CC087}"/>
              </a:ext>
            </a:extLst>
          </p:cNvPr>
          <p:cNvSpPr>
            <a:spLocks noGrp="1"/>
          </p:cNvSpPr>
          <p:nvPr>
            <p:ph type="title"/>
          </p:nvPr>
        </p:nvSpPr>
        <p:spPr>
          <a:xfrm>
            <a:off x="1040301" y="1080654"/>
            <a:ext cx="10571998" cy="4156363"/>
          </a:xfrm>
        </p:spPr>
        <p:txBody>
          <a:bodyPr/>
          <a:lstStyle/>
          <a:p>
            <a:pPr lvl="0"/>
            <a:r>
              <a:rPr lang="en-US" sz="4400" noProof="0" dirty="0"/>
              <a:t>FORGIVEN PEOPLE </a:t>
            </a:r>
            <a:br>
              <a:rPr lang="en-US" sz="4400" noProof="0" dirty="0"/>
            </a:br>
            <a:r>
              <a:rPr lang="en-US" sz="4400" noProof="0" dirty="0"/>
              <a:t>ARE ORDINARY PEOPLE </a:t>
            </a:r>
            <a:br>
              <a:rPr lang="en-US" sz="4400" noProof="0" dirty="0"/>
            </a:br>
            <a:r>
              <a:rPr lang="en-US" sz="4400" noProof="0" dirty="0"/>
              <a:t>WHO HAVE BEEN FORGIVEN MUCH </a:t>
            </a:r>
            <a:br>
              <a:rPr lang="en-US" sz="4400" noProof="0" dirty="0"/>
            </a:br>
            <a:r>
              <a:rPr lang="en-US" sz="4400" noProof="0" dirty="0"/>
              <a:t>BY AN EXTRAORDINARY GOD</a:t>
            </a:r>
            <a:br>
              <a:rPr lang="en-US" sz="4400" noProof="0" dirty="0"/>
            </a:br>
            <a:endParaRPr lang="en-US" sz="4400" noProof="0" dirty="0"/>
          </a:p>
        </p:txBody>
      </p:sp>
      <p:pic>
        <p:nvPicPr>
          <p:cNvPr id="3" name="Picture 2">
            <a:extLst>
              <a:ext uri="{FF2B5EF4-FFF2-40B4-BE49-F238E27FC236}">
                <a16:creationId xmlns:a16="http://schemas.microsoft.com/office/drawing/2014/main" id="{FE9096A2-1058-F878-120C-2BA6F28C27D6}"/>
              </a:ext>
            </a:extLst>
          </p:cNvPr>
          <p:cNvPicPr>
            <a:picLocks noChangeAspect="1"/>
          </p:cNvPicPr>
          <p:nvPr/>
        </p:nvPicPr>
        <p:blipFill>
          <a:blip r:embed="rId3"/>
          <a:stretch>
            <a:fillRect/>
          </a:stretch>
        </p:blipFill>
        <p:spPr>
          <a:xfrm>
            <a:off x="10273922" y="470245"/>
            <a:ext cx="1231499" cy="469433"/>
          </a:xfrm>
          <a:prstGeom prst="rect">
            <a:avLst/>
          </a:prstGeom>
        </p:spPr>
      </p:pic>
    </p:spTree>
    <p:extLst>
      <p:ext uri="{BB962C8B-B14F-4D97-AF65-F5344CB8AC3E}">
        <p14:creationId xmlns:p14="http://schemas.microsoft.com/office/powerpoint/2010/main" val="16903065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B4DA6-36DD-15EB-83D1-CA4AB79167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C03B73-640C-67FF-6B81-6A25DB808CB1}"/>
              </a:ext>
            </a:extLst>
          </p:cNvPr>
          <p:cNvSpPr>
            <a:spLocks noGrp="1"/>
          </p:cNvSpPr>
          <p:nvPr>
            <p:ph type="title"/>
          </p:nvPr>
        </p:nvSpPr>
        <p:spPr>
          <a:xfrm>
            <a:off x="710330" y="1104405"/>
            <a:ext cx="10571998" cy="4349874"/>
          </a:xfrm>
        </p:spPr>
        <p:txBody>
          <a:bodyPr/>
          <a:lstStyle/>
          <a:p>
            <a:pPr lvl="0"/>
            <a:r>
              <a:rPr lang="en-US" dirty="0"/>
              <a:t>ORDINARY PEOPLE </a:t>
            </a:r>
            <a:br>
              <a:rPr lang="en-US" dirty="0"/>
            </a:br>
            <a:r>
              <a:rPr lang="en-US" dirty="0"/>
              <a:t>WHO HAVE HAD THE COURAGE </a:t>
            </a:r>
            <a:br>
              <a:rPr lang="en-US" dirty="0"/>
            </a:br>
            <a:r>
              <a:rPr lang="en-US" dirty="0"/>
              <a:t>TO DO THE RIGHT THING </a:t>
            </a:r>
            <a:br>
              <a:rPr lang="en-US" dirty="0"/>
            </a:br>
            <a:r>
              <a:rPr lang="en-US" noProof="0" dirty="0"/>
              <a:t>IN A HOSTILE WORLD…</a:t>
            </a:r>
            <a:br>
              <a:rPr lang="en-US" noProof="0" dirty="0"/>
            </a:br>
            <a:br>
              <a:rPr lang="en-US" sz="4400" noProof="0" dirty="0"/>
            </a:br>
            <a:r>
              <a:rPr lang="en-US" sz="4400" noProof="0" dirty="0"/>
              <a:t>&amp; SEEN GOD MOVE IN AN EXTRAORDINARY WAY IN THEIR LIVES </a:t>
            </a:r>
          </a:p>
        </p:txBody>
      </p:sp>
      <p:pic>
        <p:nvPicPr>
          <p:cNvPr id="3" name="Picture 2">
            <a:extLst>
              <a:ext uri="{FF2B5EF4-FFF2-40B4-BE49-F238E27FC236}">
                <a16:creationId xmlns:a16="http://schemas.microsoft.com/office/drawing/2014/main" id="{13F35579-BA7F-48FC-294B-0DAF8AA94F4E}"/>
              </a:ext>
            </a:extLst>
          </p:cNvPr>
          <p:cNvPicPr>
            <a:picLocks noChangeAspect="1"/>
          </p:cNvPicPr>
          <p:nvPr/>
        </p:nvPicPr>
        <p:blipFill>
          <a:blip r:embed="rId3"/>
          <a:stretch>
            <a:fillRect/>
          </a:stretch>
        </p:blipFill>
        <p:spPr>
          <a:xfrm>
            <a:off x="10273922" y="470245"/>
            <a:ext cx="1231499" cy="469433"/>
          </a:xfrm>
          <a:prstGeom prst="rect">
            <a:avLst/>
          </a:prstGeom>
        </p:spPr>
      </p:pic>
    </p:spTree>
    <p:extLst>
      <p:ext uri="{BB962C8B-B14F-4D97-AF65-F5344CB8AC3E}">
        <p14:creationId xmlns:p14="http://schemas.microsoft.com/office/powerpoint/2010/main" val="33379972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91D58-980A-21BC-B9F3-2FC0630746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D15B0F-E12F-F3A5-4083-B583F90265AF}"/>
              </a:ext>
            </a:extLst>
          </p:cNvPr>
          <p:cNvSpPr>
            <a:spLocks noGrp="1"/>
          </p:cNvSpPr>
          <p:nvPr>
            <p:ph type="title"/>
          </p:nvPr>
        </p:nvSpPr>
        <p:spPr>
          <a:xfrm>
            <a:off x="933423" y="1401288"/>
            <a:ext cx="10571998" cy="4403766"/>
          </a:xfrm>
        </p:spPr>
        <p:txBody>
          <a:bodyPr/>
          <a:lstStyle/>
          <a:p>
            <a:pPr lvl="0"/>
            <a:r>
              <a:rPr lang="en-US" dirty="0"/>
              <a:t>FORGIVEN PEOPLE LOVE GOD </a:t>
            </a:r>
            <a:br>
              <a:rPr lang="en-US" dirty="0"/>
            </a:br>
            <a:r>
              <a:rPr lang="en-US" dirty="0"/>
              <a:t>AND </a:t>
            </a:r>
            <a:br>
              <a:rPr lang="en-US" dirty="0"/>
            </a:br>
            <a:r>
              <a:rPr lang="en-US" dirty="0"/>
              <a:t>GOD’S PEOPLE.</a:t>
            </a:r>
            <a:br>
              <a:rPr lang="en-US" dirty="0"/>
            </a:br>
            <a:br>
              <a:rPr lang="en-US" sz="4800" dirty="0"/>
            </a:br>
            <a:r>
              <a:rPr lang="en-US" sz="4400" dirty="0"/>
              <a:t>THOSE WHO ARE FORGIVEN MUCH, LOVE MUCH.</a:t>
            </a:r>
            <a:endParaRPr lang="en-US" sz="4400" noProof="0" dirty="0"/>
          </a:p>
        </p:txBody>
      </p:sp>
      <p:pic>
        <p:nvPicPr>
          <p:cNvPr id="3" name="Picture 2">
            <a:extLst>
              <a:ext uri="{FF2B5EF4-FFF2-40B4-BE49-F238E27FC236}">
                <a16:creationId xmlns:a16="http://schemas.microsoft.com/office/drawing/2014/main" id="{89DA94B6-F148-D4FF-441B-A2E3875720A7}"/>
              </a:ext>
            </a:extLst>
          </p:cNvPr>
          <p:cNvPicPr>
            <a:picLocks noChangeAspect="1"/>
          </p:cNvPicPr>
          <p:nvPr/>
        </p:nvPicPr>
        <p:blipFill>
          <a:blip r:embed="rId3"/>
          <a:stretch>
            <a:fillRect/>
          </a:stretch>
        </p:blipFill>
        <p:spPr>
          <a:xfrm>
            <a:off x="10273922" y="470245"/>
            <a:ext cx="1231499" cy="469433"/>
          </a:xfrm>
          <a:prstGeom prst="rect">
            <a:avLst/>
          </a:prstGeom>
        </p:spPr>
      </p:pic>
    </p:spTree>
    <p:extLst>
      <p:ext uri="{BB962C8B-B14F-4D97-AF65-F5344CB8AC3E}">
        <p14:creationId xmlns:p14="http://schemas.microsoft.com/office/powerpoint/2010/main" val="23902716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26D6E-B329-2D93-DAA0-5110E98BA0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A50909-603E-1399-59A6-C585C0C86BB1}"/>
              </a:ext>
            </a:extLst>
          </p:cNvPr>
          <p:cNvSpPr>
            <a:spLocks noGrp="1"/>
          </p:cNvSpPr>
          <p:nvPr>
            <p:ph type="title"/>
          </p:nvPr>
        </p:nvSpPr>
        <p:spPr>
          <a:xfrm>
            <a:off x="1035632" y="905673"/>
            <a:ext cx="10571998" cy="5218249"/>
          </a:xfrm>
        </p:spPr>
        <p:txBody>
          <a:bodyPr/>
          <a:lstStyle/>
          <a:p>
            <a:pPr lvl="0"/>
            <a:r>
              <a:rPr lang="en-US" dirty="0"/>
              <a:t>We love because He first loved us.</a:t>
            </a:r>
            <a:br>
              <a:rPr lang="en-US" dirty="0"/>
            </a:br>
            <a:r>
              <a:rPr lang="en-US" dirty="0"/>
              <a:t>If anyone says , “I love God,” and hates his brother, he is a liar; for he who does not love his brother whom he has seen cannot love God whom he has not seen. </a:t>
            </a:r>
            <a:br>
              <a:rPr lang="en-US" dirty="0"/>
            </a:br>
            <a:r>
              <a:rPr lang="en-US" dirty="0"/>
              <a:t>And this is the commandment we have from Him: whoever loves God must also love his brother.</a:t>
            </a:r>
            <a:br>
              <a:rPr lang="en-US" dirty="0"/>
            </a:br>
            <a:r>
              <a:rPr lang="en-US" dirty="0"/>
              <a:t> </a:t>
            </a:r>
            <a:br>
              <a:rPr lang="en-US" dirty="0"/>
            </a:br>
            <a:r>
              <a:rPr lang="en-US" sz="2000" dirty="0"/>
              <a:t>1 John 4: 19 - 21 (ESV)</a:t>
            </a:r>
            <a:endParaRPr lang="en-US" sz="2000" noProof="0" dirty="0"/>
          </a:p>
        </p:txBody>
      </p:sp>
      <p:pic>
        <p:nvPicPr>
          <p:cNvPr id="3" name="Picture 2">
            <a:extLst>
              <a:ext uri="{FF2B5EF4-FFF2-40B4-BE49-F238E27FC236}">
                <a16:creationId xmlns:a16="http://schemas.microsoft.com/office/drawing/2014/main" id="{25E7272C-A410-135B-B336-7DF48CFBB603}"/>
              </a:ext>
            </a:extLst>
          </p:cNvPr>
          <p:cNvPicPr>
            <a:picLocks noChangeAspect="1"/>
          </p:cNvPicPr>
          <p:nvPr/>
        </p:nvPicPr>
        <p:blipFill>
          <a:blip r:embed="rId3"/>
          <a:stretch>
            <a:fillRect/>
          </a:stretch>
        </p:blipFill>
        <p:spPr>
          <a:xfrm>
            <a:off x="10467886" y="388739"/>
            <a:ext cx="1231499" cy="469433"/>
          </a:xfrm>
          <a:prstGeom prst="rect">
            <a:avLst/>
          </a:prstGeom>
        </p:spPr>
      </p:pic>
    </p:spTree>
    <p:extLst>
      <p:ext uri="{BB962C8B-B14F-4D97-AF65-F5344CB8AC3E}">
        <p14:creationId xmlns:p14="http://schemas.microsoft.com/office/powerpoint/2010/main" val="32128830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F6A5D-AE15-CB41-F7B9-ECD1F2ED7C3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F4A2DC-227E-0850-66F7-8E7B31B1A903}"/>
              </a:ext>
            </a:extLst>
          </p:cNvPr>
          <p:cNvSpPr>
            <a:spLocks noGrp="1"/>
          </p:cNvSpPr>
          <p:nvPr>
            <p:ph sz="quarter" idx="10"/>
          </p:nvPr>
        </p:nvSpPr>
        <p:spPr>
          <a:xfrm>
            <a:off x="5023262" y="1045028"/>
            <a:ext cx="6313716" cy="5247682"/>
          </a:xfrm>
        </p:spPr>
        <p:txBody>
          <a:bodyPr>
            <a:noAutofit/>
          </a:bodyPr>
          <a:lstStyle/>
          <a:p>
            <a:pPr lvl="0" algn="ctr"/>
            <a:r>
              <a:rPr lang="en-US" sz="3200" b="1" dirty="0"/>
              <a:t>DO I, DO YOU, </a:t>
            </a:r>
          </a:p>
          <a:p>
            <a:pPr lvl="0" algn="ctr"/>
            <a:r>
              <a:rPr lang="en-US" sz="3200" b="1" dirty="0"/>
              <a:t>REALLY LOVE JESUS?</a:t>
            </a:r>
          </a:p>
          <a:p>
            <a:pPr lvl="0" algn="ctr"/>
            <a:endParaRPr lang="en-US" sz="2000" b="1" noProof="0" dirty="0"/>
          </a:p>
          <a:p>
            <a:pPr lvl="0" algn="ctr"/>
            <a:r>
              <a:rPr lang="en-US" sz="2400" b="1" noProof="0" dirty="0"/>
              <a:t>THE UNFAILING TEST OF MY FAITH – </a:t>
            </a:r>
          </a:p>
          <a:p>
            <a:pPr lvl="0" algn="ctr"/>
            <a:r>
              <a:rPr lang="en-US" sz="2400" b="1" noProof="0" dirty="0"/>
              <a:t>THE SURE INDICATOR OF MY SPIRITUAL HEALTH IS MY ANSWER TO THE FOLLOWING:</a:t>
            </a:r>
          </a:p>
          <a:p>
            <a:pPr lvl="0" algn="ctr"/>
            <a:r>
              <a:rPr lang="en-US" sz="2400" b="1" noProof="0" dirty="0"/>
              <a:t>“AM I REJECTING OR EMBRACING GOD’S PURPOSE?”</a:t>
            </a:r>
          </a:p>
          <a:p>
            <a:pPr lvl="0" algn="ctr"/>
            <a:endParaRPr lang="en-US" sz="2400" b="1" noProof="0" dirty="0"/>
          </a:p>
        </p:txBody>
      </p:sp>
      <p:pic>
        <p:nvPicPr>
          <p:cNvPr id="4" name="Picture 3">
            <a:extLst>
              <a:ext uri="{FF2B5EF4-FFF2-40B4-BE49-F238E27FC236}">
                <a16:creationId xmlns:a16="http://schemas.microsoft.com/office/drawing/2014/main" id="{843698FC-E0EF-5C6A-419E-5E914F089873}"/>
              </a:ext>
            </a:extLst>
          </p:cNvPr>
          <p:cNvPicPr>
            <a:picLocks noChangeAspect="1"/>
          </p:cNvPicPr>
          <p:nvPr/>
        </p:nvPicPr>
        <p:blipFill>
          <a:blip r:embed="rId3"/>
          <a:stretch>
            <a:fillRect/>
          </a:stretch>
        </p:blipFill>
        <p:spPr>
          <a:xfrm>
            <a:off x="10415416" y="454906"/>
            <a:ext cx="1231499" cy="469433"/>
          </a:xfrm>
          <a:prstGeom prst="rect">
            <a:avLst/>
          </a:prstGeom>
        </p:spPr>
      </p:pic>
      <p:pic>
        <p:nvPicPr>
          <p:cNvPr id="6" name="Picture 5">
            <a:extLst>
              <a:ext uri="{FF2B5EF4-FFF2-40B4-BE49-F238E27FC236}">
                <a16:creationId xmlns:a16="http://schemas.microsoft.com/office/drawing/2014/main" id="{61682B44-FA7B-2B14-B465-534F88535ED7}"/>
              </a:ext>
            </a:extLst>
          </p:cNvPr>
          <p:cNvPicPr>
            <a:picLocks noChangeAspect="1"/>
          </p:cNvPicPr>
          <p:nvPr/>
        </p:nvPicPr>
        <p:blipFill>
          <a:blip r:embed="rId4"/>
          <a:stretch>
            <a:fillRect/>
          </a:stretch>
        </p:blipFill>
        <p:spPr>
          <a:xfrm>
            <a:off x="855022" y="1816925"/>
            <a:ext cx="3063835" cy="2933205"/>
          </a:xfrm>
          <a:prstGeom prst="rect">
            <a:avLst/>
          </a:prstGeom>
        </p:spPr>
      </p:pic>
    </p:spTree>
    <p:extLst>
      <p:ext uri="{BB962C8B-B14F-4D97-AF65-F5344CB8AC3E}">
        <p14:creationId xmlns:p14="http://schemas.microsoft.com/office/powerpoint/2010/main" val="363866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EDA47-C66C-1E18-111D-9F2F0EE042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95821C-5479-1ABD-BFE6-C7444800C67D}"/>
              </a:ext>
            </a:extLst>
          </p:cNvPr>
          <p:cNvSpPr>
            <a:spLocks noGrp="1"/>
          </p:cNvSpPr>
          <p:nvPr>
            <p:ph type="title"/>
          </p:nvPr>
        </p:nvSpPr>
        <p:spPr>
          <a:xfrm>
            <a:off x="-2543316" y="924339"/>
            <a:ext cx="2568654" cy="3486079"/>
          </a:xfrm>
        </p:spPr>
        <p:txBody>
          <a:bodyPr/>
          <a:lstStyle/>
          <a:p>
            <a:br>
              <a:rPr lang="en-US" dirty="0"/>
            </a:br>
            <a:endParaRPr lang="en-US" sz="2800" dirty="0"/>
          </a:p>
        </p:txBody>
      </p:sp>
      <p:sp>
        <p:nvSpPr>
          <p:cNvPr id="3" name="Content Placeholder 2">
            <a:extLst>
              <a:ext uri="{FF2B5EF4-FFF2-40B4-BE49-F238E27FC236}">
                <a16:creationId xmlns:a16="http://schemas.microsoft.com/office/drawing/2014/main" id="{15D7B776-89EC-FE3C-ECAF-94AD58FE6E82}"/>
              </a:ext>
            </a:extLst>
          </p:cNvPr>
          <p:cNvSpPr>
            <a:spLocks noGrp="1"/>
          </p:cNvSpPr>
          <p:nvPr>
            <p:ph sz="quarter" idx="10"/>
          </p:nvPr>
        </p:nvSpPr>
        <p:spPr>
          <a:xfrm>
            <a:off x="4876819" y="924338"/>
            <a:ext cx="6868867" cy="5188070"/>
          </a:xfrm>
        </p:spPr>
        <p:txBody>
          <a:bodyPr>
            <a:noAutofit/>
          </a:bodyPr>
          <a:lstStyle/>
          <a:p>
            <a:pPr marL="342900" lvl="0" indent="-342900" algn="ctr">
              <a:buFont typeface="Wingdings" panose="05000000000000000000" pitchFamily="2" charset="2"/>
              <a:buChar char="q"/>
            </a:pPr>
            <a:r>
              <a:rPr lang="en-US" sz="3600" b="1" dirty="0"/>
              <a:t>  THE HOST OF THE DINNER</a:t>
            </a:r>
          </a:p>
          <a:p>
            <a:pPr marL="342900" lvl="0" indent="-342900" algn="ctr">
              <a:buFont typeface="Wingdings" panose="05000000000000000000" pitchFamily="2" charset="2"/>
              <a:buChar char="q"/>
            </a:pPr>
            <a:endParaRPr lang="en-US" sz="3600" b="1" dirty="0"/>
          </a:p>
          <a:p>
            <a:pPr marL="342900" lvl="0" indent="-342900" algn="ctr">
              <a:buFont typeface="Wingdings" panose="05000000000000000000" pitchFamily="2" charset="2"/>
              <a:buChar char="q"/>
            </a:pPr>
            <a:r>
              <a:rPr lang="en-US" sz="3600" b="1" dirty="0"/>
              <a:t>  AN UNEXPECTED GUEST </a:t>
            </a:r>
            <a:endParaRPr lang="en-US" sz="2200" b="1" dirty="0"/>
          </a:p>
          <a:p>
            <a:pPr lvl="0"/>
            <a:endParaRPr lang="en-US" sz="2200" b="1" noProof="0" dirty="0"/>
          </a:p>
        </p:txBody>
      </p:sp>
      <p:pic>
        <p:nvPicPr>
          <p:cNvPr id="4" name="Picture 3">
            <a:extLst>
              <a:ext uri="{FF2B5EF4-FFF2-40B4-BE49-F238E27FC236}">
                <a16:creationId xmlns:a16="http://schemas.microsoft.com/office/drawing/2014/main" id="{9DAA0376-5ACB-5B95-164F-C42BC7221F9C}"/>
              </a:ext>
            </a:extLst>
          </p:cNvPr>
          <p:cNvPicPr>
            <a:picLocks noChangeAspect="1"/>
          </p:cNvPicPr>
          <p:nvPr/>
        </p:nvPicPr>
        <p:blipFill>
          <a:blip r:embed="rId3"/>
          <a:stretch>
            <a:fillRect/>
          </a:stretch>
        </p:blipFill>
        <p:spPr>
          <a:xfrm>
            <a:off x="10415416" y="454905"/>
            <a:ext cx="1231499" cy="469433"/>
          </a:xfrm>
          <a:prstGeom prst="rect">
            <a:avLst/>
          </a:prstGeom>
        </p:spPr>
      </p:pic>
      <p:pic>
        <p:nvPicPr>
          <p:cNvPr id="3074" name="Picture 2" descr="linear 3d font number 2 linear 3d font number 2 3d number 2 stock pictures, royalty-free photos &amp; images">
            <a:extLst>
              <a:ext uri="{FF2B5EF4-FFF2-40B4-BE49-F238E27FC236}">
                <a16:creationId xmlns:a16="http://schemas.microsoft.com/office/drawing/2014/main" id="{5A7CDCD6-896C-97F1-4684-A786B88460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314" y="1804987"/>
            <a:ext cx="3820886" cy="32480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0950BE1-6B9F-CCFB-4E55-E16BAC0ED4CB}"/>
              </a:ext>
            </a:extLst>
          </p:cNvPr>
          <p:cNvSpPr txBox="1"/>
          <p:nvPr/>
        </p:nvSpPr>
        <p:spPr>
          <a:xfrm>
            <a:off x="832343" y="4591347"/>
            <a:ext cx="3237471" cy="461665"/>
          </a:xfrm>
          <a:prstGeom prst="rect">
            <a:avLst/>
          </a:prstGeom>
          <a:noFill/>
        </p:spPr>
        <p:txBody>
          <a:bodyPr wrap="square" rtlCol="0">
            <a:spAutoFit/>
          </a:bodyPr>
          <a:lstStyle/>
          <a:p>
            <a:r>
              <a:rPr lang="en-AU" sz="2400" b="1" dirty="0"/>
              <a:t>MAIN CHARACTERS</a:t>
            </a:r>
          </a:p>
        </p:txBody>
      </p:sp>
    </p:spTree>
    <p:extLst>
      <p:ext uri="{BB962C8B-B14F-4D97-AF65-F5344CB8AC3E}">
        <p14:creationId xmlns:p14="http://schemas.microsoft.com/office/powerpoint/2010/main" val="29878730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AA131-BA6C-FFC6-9BB2-6F2956C3CA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F72D7C-2804-37D8-99F9-1090B0CDF094}"/>
              </a:ext>
            </a:extLst>
          </p:cNvPr>
          <p:cNvSpPr>
            <a:spLocks noGrp="1"/>
          </p:cNvSpPr>
          <p:nvPr>
            <p:ph type="title"/>
          </p:nvPr>
        </p:nvSpPr>
        <p:spPr>
          <a:xfrm>
            <a:off x="617542" y="132080"/>
            <a:ext cx="4928894" cy="6507711"/>
          </a:xfrm>
        </p:spPr>
        <p:txBody>
          <a:bodyPr/>
          <a:lstStyle/>
          <a:p>
            <a:pPr lvl="0"/>
            <a:r>
              <a:rPr lang="en-US" dirty="0"/>
              <a:t>DO WE, DO I, SEE OUR WEAKNESS(ES)? </a:t>
            </a:r>
            <a:br>
              <a:rPr lang="en-US" dirty="0"/>
            </a:br>
            <a:br>
              <a:rPr lang="en-US" dirty="0"/>
            </a:br>
            <a:r>
              <a:rPr lang="en-US" dirty="0"/>
              <a:t>DO WE REALISE HOW MUCH WE NEED OUR SAVIOUR’S PRESENCE AND ENABLING?</a:t>
            </a:r>
            <a:br>
              <a:rPr lang="en-US" dirty="0"/>
            </a:br>
            <a:br>
              <a:rPr lang="en-US" dirty="0"/>
            </a:br>
            <a:r>
              <a:rPr lang="en-US" dirty="0"/>
              <a:t>IS OUR LOVE FOR HIM GROWING OR STAGNATING?</a:t>
            </a:r>
            <a:endParaRPr lang="en-US" noProof="0" dirty="0"/>
          </a:p>
        </p:txBody>
      </p:sp>
      <p:pic>
        <p:nvPicPr>
          <p:cNvPr id="10" name="Picture Placeholder 9">
            <a:extLst>
              <a:ext uri="{FF2B5EF4-FFF2-40B4-BE49-F238E27FC236}">
                <a16:creationId xmlns:a16="http://schemas.microsoft.com/office/drawing/2014/main" id="{FD03D77A-1B1A-4B3E-40A3-EA646FE78D34}"/>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3" cstate="screen">
            <a:duotone>
              <a:prstClr val="black"/>
              <a:schemeClr val="accent1">
                <a:tint val="45000"/>
                <a:satMod val="400000"/>
              </a:schemeClr>
            </a:duotone>
            <a:alphaModFix amt="50000"/>
            <a:extLst>
              <a:ext uri="{28A0092B-C50C-407E-A947-70E740481C1C}">
                <a14:useLocalDpi xmlns:a14="http://schemas.microsoft.com/office/drawing/2010/main"/>
              </a:ext>
            </a:extLst>
          </a:blip>
          <a:srcRect l="101" r="101"/>
          <a:stretch/>
        </p:blipFill>
        <p:spPr>
          <a:xfrm>
            <a:off x="7465126" y="919956"/>
            <a:ext cx="3425825" cy="5018087"/>
          </a:xfrm>
        </p:spPr>
      </p:pic>
      <p:pic>
        <p:nvPicPr>
          <p:cNvPr id="3" name="Picture 2">
            <a:extLst>
              <a:ext uri="{FF2B5EF4-FFF2-40B4-BE49-F238E27FC236}">
                <a16:creationId xmlns:a16="http://schemas.microsoft.com/office/drawing/2014/main" id="{1CD5CBB7-A091-F684-7ADE-BE5FFAE94DDF}"/>
              </a:ext>
            </a:extLst>
          </p:cNvPr>
          <p:cNvPicPr>
            <a:picLocks noChangeAspect="1"/>
          </p:cNvPicPr>
          <p:nvPr/>
        </p:nvPicPr>
        <p:blipFill>
          <a:blip r:embed="rId4"/>
          <a:stretch>
            <a:fillRect/>
          </a:stretch>
        </p:blipFill>
        <p:spPr>
          <a:xfrm>
            <a:off x="10620287" y="132080"/>
            <a:ext cx="1231499" cy="469433"/>
          </a:xfrm>
          <a:prstGeom prst="rect">
            <a:avLst/>
          </a:prstGeom>
        </p:spPr>
      </p:pic>
      <p:pic>
        <p:nvPicPr>
          <p:cNvPr id="4102" name="Picture 6" descr="Big question mark">
            <a:extLst>
              <a:ext uri="{FF2B5EF4-FFF2-40B4-BE49-F238E27FC236}">
                <a16:creationId xmlns:a16="http://schemas.microsoft.com/office/drawing/2014/main" id="{43027671-D20A-9BD4-2558-8C8DCEB00B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7709" y="2101932"/>
            <a:ext cx="3111335" cy="2814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0799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4D15E-6031-F0BD-D7DE-4ADA0583F0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29C512-75A5-E0DE-22A3-C686F161DD8F}"/>
              </a:ext>
            </a:extLst>
          </p:cNvPr>
          <p:cNvSpPr>
            <a:spLocks noGrp="1"/>
          </p:cNvSpPr>
          <p:nvPr>
            <p:ph type="title"/>
          </p:nvPr>
        </p:nvSpPr>
        <p:spPr>
          <a:xfrm>
            <a:off x="940630" y="1531917"/>
            <a:ext cx="10571998" cy="4247621"/>
          </a:xfrm>
        </p:spPr>
        <p:txBody>
          <a:bodyPr/>
          <a:lstStyle/>
          <a:p>
            <a:pPr lvl="0"/>
            <a:r>
              <a:rPr lang="en-US" dirty="0"/>
              <a:t>“Come to Me, all who </a:t>
            </a:r>
            <a:r>
              <a:rPr lang="en-US" dirty="0" err="1"/>
              <a:t>labour</a:t>
            </a:r>
            <a:r>
              <a:rPr lang="en-US" dirty="0"/>
              <a:t> and are heavy laden, and I will give you rest.</a:t>
            </a:r>
            <a:br>
              <a:rPr lang="en-US" dirty="0"/>
            </a:br>
            <a:r>
              <a:rPr lang="en-US" dirty="0"/>
              <a:t>Take My yoke  upon you, and learn from Me, for I am gentle and lowly in heart and you will find rest for your souls. For My yoke is easy, and My burden is light.”</a:t>
            </a:r>
            <a:br>
              <a:rPr lang="en-US" dirty="0"/>
            </a:br>
            <a:br>
              <a:rPr lang="en-US" dirty="0"/>
            </a:br>
            <a:r>
              <a:rPr lang="en-US" sz="2000" dirty="0"/>
              <a:t>Matthew 11: 28 - 30 (ESV)</a:t>
            </a:r>
            <a:endParaRPr lang="en-US" sz="2000" noProof="0" dirty="0"/>
          </a:p>
        </p:txBody>
      </p:sp>
      <p:pic>
        <p:nvPicPr>
          <p:cNvPr id="3" name="Picture 2">
            <a:extLst>
              <a:ext uri="{FF2B5EF4-FFF2-40B4-BE49-F238E27FC236}">
                <a16:creationId xmlns:a16="http://schemas.microsoft.com/office/drawing/2014/main" id="{32333052-FFC9-97DD-676D-25570536B37D}"/>
              </a:ext>
            </a:extLst>
          </p:cNvPr>
          <p:cNvPicPr>
            <a:picLocks noChangeAspect="1"/>
          </p:cNvPicPr>
          <p:nvPr/>
        </p:nvPicPr>
        <p:blipFill>
          <a:blip r:embed="rId3"/>
          <a:stretch>
            <a:fillRect/>
          </a:stretch>
        </p:blipFill>
        <p:spPr>
          <a:xfrm>
            <a:off x="10467886" y="388739"/>
            <a:ext cx="1231499" cy="469433"/>
          </a:xfrm>
          <a:prstGeom prst="rect">
            <a:avLst/>
          </a:prstGeom>
        </p:spPr>
      </p:pic>
    </p:spTree>
    <p:extLst>
      <p:ext uri="{BB962C8B-B14F-4D97-AF65-F5344CB8AC3E}">
        <p14:creationId xmlns:p14="http://schemas.microsoft.com/office/powerpoint/2010/main" val="42490802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33BE4-5643-9198-AD79-E76D56DB6540}"/>
              </a:ext>
            </a:extLst>
          </p:cNvPr>
          <p:cNvSpPr>
            <a:spLocks noGrp="1"/>
          </p:cNvSpPr>
          <p:nvPr>
            <p:ph type="title"/>
          </p:nvPr>
        </p:nvSpPr>
        <p:spPr/>
        <p:txBody>
          <a:bodyPr/>
          <a:lstStyle/>
          <a:p>
            <a:r>
              <a:rPr lang="en-AU" dirty="0"/>
              <a:t>COMMUNION</a:t>
            </a:r>
          </a:p>
        </p:txBody>
      </p:sp>
      <p:pic>
        <p:nvPicPr>
          <p:cNvPr id="5" name="Picture Placeholder 4">
            <a:extLst>
              <a:ext uri="{FF2B5EF4-FFF2-40B4-BE49-F238E27FC236}">
                <a16:creationId xmlns:a16="http://schemas.microsoft.com/office/drawing/2014/main" id="{E9BE7979-6C64-5A35-CB55-072D1BB1747A}"/>
              </a:ext>
            </a:extLst>
          </p:cNvPr>
          <p:cNvPicPr>
            <a:picLocks noGrp="1" noChangeAspect="1"/>
          </p:cNvPicPr>
          <p:nvPr>
            <p:ph type="pic" sz="quarter" idx="10"/>
          </p:nvPr>
        </p:nvPicPr>
        <p:blipFill>
          <a:blip r:embed="rId2"/>
          <a:srcRect l="19293" r="19293"/>
          <a:stretch/>
        </p:blipFill>
        <p:spPr>
          <a:xfrm>
            <a:off x="7125196" y="1330037"/>
            <a:ext cx="3930732" cy="4263242"/>
          </a:xfrm>
          <a:prstGeom prst="rect">
            <a:avLst/>
          </a:prstGeom>
          <a:effectLst/>
        </p:spPr>
      </p:pic>
      <p:pic>
        <p:nvPicPr>
          <p:cNvPr id="7" name="Picture 6">
            <a:extLst>
              <a:ext uri="{FF2B5EF4-FFF2-40B4-BE49-F238E27FC236}">
                <a16:creationId xmlns:a16="http://schemas.microsoft.com/office/drawing/2014/main" id="{74FFA6AA-E7C2-18E7-68D7-1A10DDDB6FC0}"/>
              </a:ext>
            </a:extLst>
          </p:cNvPr>
          <p:cNvPicPr>
            <a:picLocks noChangeAspect="1"/>
          </p:cNvPicPr>
          <p:nvPr/>
        </p:nvPicPr>
        <p:blipFill>
          <a:blip r:embed="rId3"/>
          <a:stretch>
            <a:fillRect/>
          </a:stretch>
        </p:blipFill>
        <p:spPr>
          <a:xfrm>
            <a:off x="207606" y="218209"/>
            <a:ext cx="1231499" cy="469433"/>
          </a:xfrm>
          <a:prstGeom prst="rect">
            <a:avLst/>
          </a:prstGeom>
        </p:spPr>
      </p:pic>
    </p:spTree>
    <p:extLst>
      <p:ext uri="{BB962C8B-B14F-4D97-AF65-F5344CB8AC3E}">
        <p14:creationId xmlns:p14="http://schemas.microsoft.com/office/powerpoint/2010/main" val="5484329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5011-03FC-652B-2538-4EAE68ABF80D}"/>
              </a:ext>
            </a:extLst>
          </p:cNvPr>
          <p:cNvSpPr>
            <a:spLocks noGrp="1"/>
          </p:cNvSpPr>
          <p:nvPr>
            <p:ph type="title"/>
          </p:nvPr>
        </p:nvSpPr>
        <p:spPr>
          <a:xfrm>
            <a:off x="870868" y="1621605"/>
            <a:ext cx="10650681" cy="1194329"/>
          </a:xfrm>
        </p:spPr>
        <p:txBody>
          <a:bodyPr/>
          <a:lstStyle/>
          <a:p>
            <a:pPr lvl="0"/>
            <a:r>
              <a:rPr lang="en-US" noProof="0" dirty="0"/>
              <a:t>www.clichurch.com</a:t>
            </a:r>
          </a:p>
        </p:txBody>
      </p:sp>
      <p:sp>
        <p:nvSpPr>
          <p:cNvPr id="3" name="Text Placeholder 2">
            <a:extLst>
              <a:ext uri="{FF2B5EF4-FFF2-40B4-BE49-F238E27FC236}">
                <a16:creationId xmlns:a16="http://schemas.microsoft.com/office/drawing/2014/main" id="{411A2349-EF0B-F33D-13F9-826241461648}"/>
              </a:ext>
            </a:extLst>
          </p:cNvPr>
          <p:cNvSpPr>
            <a:spLocks noGrp="1"/>
          </p:cNvSpPr>
          <p:nvPr>
            <p:ph type="body" sz="quarter" idx="14"/>
          </p:nvPr>
        </p:nvSpPr>
        <p:spPr>
          <a:xfrm>
            <a:off x="870867" y="3342937"/>
            <a:ext cx="10650681" cy="3095441"/>
          </a:xfrm>
        </p:spPr>
        <p:txBody>
          <a:bodyPr>
            <a:normAutofit fontScale="62500" lnSpcReduction="20000"/>
          </a:bodyPr>
          <a:lstStyle/>
          <a:p>
            <a:endParaRPr lang="en-AU" b="1" dirty="0"/>
          </a:p>
          <a:p>
            <a:r>
              <a:rPr lang="en-AU" sz="3200" b="1" dirty="0"/>
              <a:t>       </a:t>
            </a:r>
            <a:r>
              <a:rPr lang="en-AU" sz="3200" b="1" dirty="0" err="1"/>
              <a:t>clic</a:t>
            </a:r>
            <a:r>
              <a:rPr lang="en-AU" sz="3200" b="1" dirty="0"/>
              <a:t> church </a:t>
            </a:r>
            <a:r>
              <a:rPr lang="en-AU" sz="3200" b="1" dirty="0" err="1"/>
              <a:t>inc</a:t>
            </a:r>
            <a:r>
              <a:rPr lang="en-AU" sz="3200" b="1" dirty="0"/>
              <a:t>    </a:t>
            </a:r>
          </a:p>
          <a:p>
            <a:pPr lvl="0"/>
            <a:endParaRPr lang="en-US" sz="2400" noProof="0" dirty="0"/>
          </a:p>
          <a:p>
            <a:pPr lvl="0"/>
            <a:endParaRPr lang="en-US" dirty="0"/>
          </a:p>
          <a:p>
            <a:endParaRPr lang="en-AU" sz="2400" b="1" dirty="0">
              <a:solidFill>
                <a:srgbClr val="FFFFFF"/>
              </a:solidFill>
              <a:latin typeface="Biome"/>
              <a:cs typeface="Biome" panose="020B0503030204020804" pitchFamily="34" charset="0"/>
            </a:endParaRPr>
          </a:p>
          <a:p>
            <a:endParaRPr lang="en-AU" sz="2400" b="1" dirty="0">
              <a:solidFill>
                <a:srgbClr val="FFFFFF"/>
              </a:solidFill>
              <a:latin typeface="Biome"/>
              <a:cs typeface="Biome" panose="020B0503030204020804" pitchFamily="34" charset="0"/>
            </a:endParaRPr>
          </a:p>
          <a:p>
            <a:r>
              <a:rPr lang="en-AU" sz="3200" b="1" dirty="0" err="1">
                <a:solidFill>
                  <a:srgbClr val="FFFFFF"/>
                </a:solidFill>
                <a:latin typeface="Biome"/>
                <a:cs typeface="Biome" panose="020B0503030204020804" pitchFamily="34" charset="0"/>
              </a:rPr>
              <a:t>clic.church</a:t>
            </a:r>
            <a:endParaRPr lang="en-AU" sz="3200" b="1" dirty="0">
              <a:solidFill>
                <a:srgbClr val="FFFFFF"/>
              </a:solidFill>
              <a:latin typeface="Biome"/>
              <a:cs typeface="Biome" panose="020B0503030204020804" pitchFamily="34" charset="0"/>
            </a:endParaRPr>
          </a:p>
          <a:p>
            <a:endParaRPr lang="en-AU" b="1" dirty="0">
              <a:solidFill>
                <a:srgbClr val="FFFFFF"/>
              </a:solidFill>
              <a:latin typeface="Biome"/>
              <a:cs typeface="Biome" panose="020B0503030204020804" pitchFamily="34" charset="0"/>
            </a:endParaRPr>
          </a:p>
          <a:p>
            <a:endParaRPr lang="en-AU" b="1" dirty="0">
              <a:solidFill>
                <a:srgbClr val="FFFFFF"/>
              </a:solidFill>
              <a:latin typeface="Biome"/>
              <a:cs typeface="Biome" panose="020B0503030204020804" pitchFamily="34" charset="0"/>
            </a:endParaRPr>
          </a:p>
          <a:p>
            <a:endParaRPr lang="en-AU" b="1" dirty="0">
              <a:solidFill>
                <a:srgbClr val="FFFFFF"/>
              </a:solidFill>
              <a:latin typeface="Biome"/>
              <a:cs typeface="Biome" panose="020B0503030204020804" pitchFamily="34" charset="0"/>
            </a:endParaRPr>
          </a:p>
          <a:p>
            <a:endParaRPr lang="en-AU" b="1" dirty="0">
              <a:solidFill>
                <a:srgbClr val="FFFFFF"/>
              </a:solidFill>
              <a:latin typeface="Biome"/>
              <a:cs typeface="Biome" panose="020B0503030204020804" pitchFamily="34" charset="0"/>
            </a:endParaRPr>
          </a:p>
          <a:p>
            <a:endParaRPr lang="en-AU" b="1" dirty="0">
              <a:solidFill>
                <a:srgbClr val="FFFFFF"/>
              </a:solidFill>
              <a:latin typeface="Biome"/>
              <a:cs typeface="Biome" panose="020B0503030204020804" pitchFamily="34" charset="0"/>
            </a:endParaRPr>
          </a:p>
          <a:p>
            <a:r>
              <a:rPr lang="en-AU" sz="3200" b="1" dirty="0"/>
              <a:t>email: connect@clichurch.com</a:t>
            </a:r>
          </a:p>
          <a:p>
            <a:endParaRPr lang="en-AU" sz="3200" b="1" dirty="0">
              <a:solidFill>
                <a:srgbClr val="FFFFFF"/>
              </a:solidFill>
              <a:latin typeface="Biome"/>
              <a:cs typeface="Biome" panose="020B0503030204020804" pitchFamily="34" charset="0"/>
            </a:endParaRPr>
          </a:p>
          <a:p>
            <a:endParaRPr lang="en-AU" b="1" dirty="0">
              <a:solidFill>
                <a:srgbClr val="FFFFFF"/>
              </a:solidFill>
              <a:latin typeface="Biome"/>
              <a:cs typeface="Biome" panose="020B0503030204020804" pitchFamily="34" charset="0"/>
            </a:endParaRPr>
          </a:p>
          <a:p>
            <a:pPr lvl="0"/>
            <a:endParaRPr lang="en-US" noProof="0" dirty="0"/>
          </a:p>
          <a:p>
            <a:pPr lvl="0"/>
            <a:endParaRPr lang="en-US" noProof="0" dirty="0"/>
          </a:p>
        </p:txBody>
      </p:sp>
      <p:pic>
        <p:nvPicPr>
          <p:cNvPr id="4" name="Picture 4" descr="Facebook Logo Icon ">
            <a:extLst>
              <a:ext uri="{FF2B5EF4-FFF2-40B4-BE49-F238E27FC236}">
                <a16:creationId xmlns:a16="http://schemas.microsoft.com/office/drawing/2014/main" id="{10B9DF32-B160-4BAF-CECF-89E86C7236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4244" y="3429000"/>
            <a:ext cx="847570" cy="8077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ounded square Instagram logo in gradient pink-orange, representing modern social media lifestyle in 2025.">
            <a:extLst>
              <a:ext uri="{FF2B5EF4-FFF2-40B4-BE49-F238E27FC236}">
                <a16:creationId xmlns:a16="http://schemas.microsoft.com/office/drawing/2014/main" id="{182B42B6-E138-5183-673C-0D52E44B73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4244" y="4534390"/>
            <a:ext cx="894818" cy="8077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4E1F3A3-62C0-A0A9-1653-1628B2EA5472}"/>
              </a:ext>
            </a:extLst>
          </p:cNvPr>
          <p:cNvPicPr>
            <a:picLocks noChangeAspect="1"/>
          </p:cNvPicPr>
          <p:nvPr/>
        </p:nvPicPr>
        <p:blipFill>
          <a:blip r:embed="rId5"/>
          <a:stretch>
            <a:fillRect/>
          </a:stretch>
        </p:blipFill>
        <p:spPr>
          <a:xfrm>
            <a:off x="5480250" y="859885"/>
            <a:ext cx="1231499" cy="469433"/>
          </a:xfrm>
          <a:prstGeom prst="rect">
            <a:avLst/>
          </a:prstGeom>
        </p:spPr>
      </p:pic>
    </p:spTree>
    <p:extLst>
      <p:ext uri="{BB962C8B-B14F-4D97-AF65-F5344CB8AC3E}">
        <p14:creationId xmlns:p14="http://schemas.microsoft.com/office/powerpoint/2010/main" val="3663657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D9CA8-0F49-FCCF-D9A8-E7FBF77F76CE}"/>
              </a:ext>
            </a:extLst>
          </p:cNvPr>
          <p:cNvSpPr>
            <a:spLocks noGrp="1"/>
          </p:cNvSpPr>
          <p:nvPr>
            <p:ph type="title"/>
          </p:nvPr>
        </p:nvSpPr>
        <p:spPr>
          <a:xfrm>
            <a:off x="810001" y="1769424"/>
            <a:ext cx="10571998" cy="2324824"/>
          </a:xfrm>
        </p:spPr>
        <p:txBody>
          <a:bodyPr/>
          <a:lstStyle/>
          <a:p>
            <a:r>
              <a:rPr lang="en-AU" sz="3600" dirty="0"/>
              <a:t>ACT # 1:</a:t>
            </a:r>
            <a:br>
              <a:rPr lang="en-AU" sz="3600" dirty="0"/>
            </a:br>
            <a:br>
              <a:rPr lang="en-AU" sz="3600" dirty="0"/>
            </a:br>
            <a:r>
              <a:rPr lang="en-AU" dirty="0"/>
              <a:t>THE HOST</a:t>
            </a:r>
          </a:p>
        </p:txBody>
      </p:sp>
      <p:pic>
        <p:nvPicPr>
          <p:cNvPr id="4" name="Picture 3">
            <a:extLst>
              <a:ext uri="{FF2B5EF4-FFF2-40B4-BE49-F238E27FC236}">
                <a16:creationId xmlns:a16="http://schemas.microsoft.com/office/drawing/2014/main" id="{1AD44CC2-2046-7F70-F430-F5E7136C0B5E}"/>
              </a:ext>
            </a:extLst>
          </p:cNvPr>
          <p:cNvPicPr>
            <a:picLocks noChangeAspect="1"/>
          </p:cNvPicPr>
          <p:nvPr/>
        </p:nvPicPr>
        <p:blipFill>
          <a:blip r:embed="rId2"/>
          <a:stretch>
            <a:fillRect/>
          </a:stretch>
        </p:blipFill>
        <p:spPr>
          <a:xfrm>
            <a:off x="10766249" y="0"/>
            <a:ext cx="1231499" cy="469433"/>
          </a:xfrm>
          <a:prstGeom prst="rect">
            <a:avLst/>
          </a:prstGeom>
        </p:spPr>
      </p:pic>
    </p:spTree>
    <p:extLst>
      <p:ext uri="{BB962C8B-B14F-4D97-AF65-F5344CB8AC3E}">
        <p14:creationId xmlns:p14="http://schemas.microsoft.com/office/powerpoint/2010/main" val="4256656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16C26-5F6C-5791-CA06-ED1CF51DA4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2BE0F9-34C5-E45F-5726-BB85E2323BA0}"/>
              </a:ext>
            </a:extLst>
          </p:cNvPr>
          <p:cNvSpPr>
            <a:spLocks noGrp="1"/>
          </p:cNvSpPr>
          <p:nvPr>
            <p:ph type="title"/>
          </p:nvPr>
        </p:nvSpPr>
        <p:spPr>
          <a:xfrm>
            <a:off x="810001" y="1930308"/>
            <a:ext cx="10571998" cy="2997384"/>
          </a:xfrm>
        </p:spPr>
        <p:txBody>
          <a:bodyPr/>
          <a:lstStyle/>
          <a:p>
            <a:pPr lvl="0"/>
            <a:r>
              <a:rPr lang="en-US" noProof="0" dirty="0"/>
              <a:t>One of the Pharisees asked him to eat with Him, and He went into the Pharisee’s house and reclined at table</a:t>
            </a:r>
            <a:br>
              <a:rPr lang="en-US" dirty="0"/>
            </a:br>
            <a:br>
              <a:rPr lang="en-US" dirty="0"/>
            </a:br>
            <a:r>
              <a:rPr lang="en-US" sz="2000" dirty="0"/>
              <a:t>Luke 7 : 36 (ESV)</a:t>
            </a:r>
            <a:endParaRPr lang="en-US" sz="2000" noProof="0" dirty="0"/>
          </a:p>
        </p:txBody>
      </p:sp>
      <p:pic>
        <p:nvPicPr>
          <p:cNvPr id="3" name="Picture 2">
            <a:extLst>
              <a:ext uri="{FF2B5EF4-FFF2-40B4-BE49-F238E27FC236}">
                <a16:creationId xmlns:a16="http://schemas.microsoft.com/office/drawing/2014/main" id="{065ADC3E-5B95-6A8B-9556-EC1BC511EBFC}"/>
              </a:ext>
            </a:extLst>
          </p:cNvPr>
          <p:cNvPicPr>
            <a:picLocks noChangeAspect="1"/>
          </p:cNvPicPr>
          <p:nvPr/>
        </p:nvPicPr>
        <p:blipFill>
          <a:blip r:embed="rId3"/>
          <a:stretch>
            <a:fillRect/>
          </a:stretch>
        </p:blipFill>
        <p:spPr>
          <a:xfrm>
            <a:off x="10467886" y="388739"/>
            <a:ext cx="1231499" cy="469433"/>
          </a:xfrm>
          <a:prstGeom prst="rect">
            <a:avLst/>
          </a:prstGeom>
        </p:spPr>
      </p:pic>
    </p:spTree>
    <p:extLst>
      <p:ext uri="{BB962C8B-B14F-4D97-AF65-F5344CB8AC3E}">
        <p14:creationId xmlns:p14="http://schemas.microsoft.com/office/powerpoint/2010/main" val="4227656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281B926-879E-BCA5-88D9-4855C8F15A9D}"/>
            </a:ext>
          </a:extLst>
        </p:cNvPr>
        <p:cNvGrpSpPr/>
        <p:nvPr/>
      </p:nvGrpSpPr>
      <p:grpSpPr>
        <a:xfrm>
          <a:off x="0" y="0"/>
          <a:ext cx="0" cy="0"/>
          <a:chOff x="0" y="0"/>
          <a:chExt cx="0" cy="0"/>
        </a:xfrm>
      </p:grpSpPr>
      <p:sp>
        <p:nvSpPr>
          <p:cNvPr id="1031" name="Rectangle 1030">
            <a:extLst>
              <a:ext uri="{FF2B5EF4-FFF2-40B4-BE49-F238E27FC236}">
                <a16:creationId xmlns:a16="http://schemas.microsoft.com/office/drawing/2014/main" id="{44DDBE4B-2FC9-1DEF-7F9B-90034D8B6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33" name="Rectangle 1032">
            <a:extLst>
              <a:ext uri="{FF2B5EF4-FFF2-40B4-BE49-F238E27FC236}">
                <a16:creationId xmlns:a16="http://schemas.microsoft.com/office/drawing/2014/main" id="{3E864626-6D44-7125-C9B0-F05AAC024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35" name="Rectangle 1034">
            <a:extLst>
              <a:ext uri="{FF2B5EF4-FFF2-40B4-BE49-F238E27FC236}">
                <a16:creationId xmlns:a16="http://schemas.microsoft.com/office/drawing/2014/main" id="{170682C4-3B43-C934-3E38-5E1E36E42D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1026" name="Picture 2">
            <a:extLst>
              <a:ext uri="{FF2B5EF4-FFF2-40B4-BE49-F238E27FC236}">
                <a16:creationId xmlns:a16="http://schemas.microsoft.com/office/drawing/2014/main" id="{547DBC73-9913-5E81-5D97-EC685C04C2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78" r="-2" b="-2"/>
          <a:stretch>
            <a:fillRect/>
          </a:stretch>
        </p:blipFill>
        <p:spPr bwMode="auto">
          <a:xfrm>
            <a:off x="1280667" y="677668"/>
            <a:ext cx="9630666" cy="5417250"/>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
        <p:nvSpPr>
          <p:cNvPr id="1037" name="Graphic 212">
            <a:extLst>
              <a:ext uri="{FF2B5EF4-FFF2-40B4-BE49-F238E27FC236}">
                <a16:creationId xmlns:a16="http://schemas.microsoft.com/office/drawing/2014/main" id="{61FBB3A8-C769-1F45-476B-ADCA94202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39" name="Graphic 212">
            <a:extLst>
              <a:ext uri="{FF2B5EF4-FFF2-40B4-BE49-F238E27FC236}">
                <a16:creationId xmlns:a16="http://schemas.microsoft.com/office/drawing/2014/main" id="{C41AB369-1850-6DAE-C8FA-F461A3628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41" name="Oval 1040">
            <a:extLst>
              <a:ext uri="{FF2B5EF4-FFF2-40B4-BE49-F238E27FC236}">
                <a16:creationId xmlns:a16="http://schemas.microsoft.com/office/drawing/2014/main" id="{47A877B1-7E30-5009-7F13-CABD85961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43" name="Oval 1042">
            <a:extLst>
              <a:ext uri="{FF2B5EF4-FFF2-40B4-BE49-F238E27FC236}">
                <a16:creationId xmlns:a16="http://schemas.microsoft.com/office/drawing/2014/main" id="{2F8EDAAC-387E-7B0A-FF79-627E67EF94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5B438356-3887-C14D-8095-3EB973ADD3BA}"/>
              </a:ext>
            </a:extLst>
          </p:cNvPr>
          <p:cNvPicPr>
            <a:picLocks noChangeAspect="1"/>
          </p:cNvPicPr>
          <p:nvPr/>
        </p:nvPicPr>
        <p:blipFill>
          <a:blip r:embed="rId3"/>
          <a:stretch>
            <a:fillRect/>
          </a:stretch>
        </p:blipFill>
        <p:spPr>
          <a:xfrm>
            <a:off x="10721610" y="157959"/>
            <a:ext cx="1231499" cy="469433"/>
          </a:xfrm>
          <a:prstGeom prst="rect">
            <a:avLst/>
          </a:prstGeom>
        </p:spPr>
      </p:pic>
    </p:spTree>
    <p:extLst>
      <p:ext uri="{BB962C8B-B14F-4D97-AF65-F5344CB8AC3E}">
        <p14:creationId xmlns:p14="http://schemas.microsoft.com/office/powerpoint/2010/main" val="2006652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0883A-13CC-6DE3-9CEC-E5954F7CD7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3CF67D-0C1A-E280-E434-6B75F374D68B}"/>
              </a:ext>
            </a:extLst>
          </p:cNvPr>
          <p:cNvSpPr>
            <a:spLocks noGrp="1"/>
          </p:cNvSpPr>
          <p:nvPr>
            <p:ph type="title"/>
          </p:nvPr>
        </p:nvSpPr>
        <p:spPr>
          <a:xfrm>
            <a:off x="6577445" y="157637"/>
            <a:ext cx="4851694" cy="147163"/>
          </a:xfrm>
        </p:spPr>
        <p:txBody>
          <a:bodyPr/>
          <a:lstStyle/>
          <a:p>
            <a:endParaRPr lang="en-US" dirty="0"/>
          </a:p>
        </p:txBody>
      </p:sp>
      <p:pic>
        <p:nvPicPr>
          <p:cNvPr id="19" name="Picture Placeholder 18">
            <a:extLst>
              <a:ext uri="{FF2B5EF4-FFF2-40B4-BE49-F238E27FC236}">
                <a16:creationId xmlns:a16="http://schemas.microsoft.com/office/drawing/2014/main" id="{B2AEA375-8DD2-FA15-B2C0-6E37B8509D4D}"/>
              </a:ext>
              <a:ext uri="{C183D7F6-B498-43B3-948B-1728B52AA6E4}">
                <adec:decorative xmlns:adec="http://schemas.microsoft.com/office/drawing/2017/decorative" val="1"/>
              </a:ext>
            </a:extLst>
          </p:cNvPr>
          <p:cNvPicPr>
            <a:picLocks noGrp="1" noChangeAspect="1"/>
          </p:cNvPicPr>
          <p:nvPr>
            <p:ph type="pic" sz="quarter" idx="11"/>
          </p:nvPr>
        </p:nvPicPr>
        <p:blipFill rotWithShape="1">
          <a:blip r:embed="rId3" cstate="screen">
            <a:duotone>
              <a:prstClr val="black"/>
              <a:schemeClr val="accent1">
                <a:tint val="45000"/>
                <a:satMod val="400000"/>
              </a:schemeClr>
            </a:duotone>
            <a:alphaModFix amt="50000"/>
            <a:extLst>
              <a:ext uri="{28A0092B-C50C-407E-A947-70E740481C1C}">
                <a14:useLocalDpi xmlns:a14="http://schemas.microsoft.com/office/drawing/2010/main"/>
              </a:ext>
            </a:extLst>
          </a:blip>
          <a:srcRect t="14" b="14"/>
          <a:stretch/>
        </p:blipFill>
        <p:spPr>
          <a:xfrm>
            <a:off x="1236662" y="754084"/>
            <a:ext cx="3433762" cy="5018087"/>
          </a:xfrm>
        </p:spPr>
      </p:pic>
      <p:sp>
        <p:nvSpPr>
          <p:cNvPr id="3" name="Content Placeholder 2">
            <a:extLst>
              <a:ext uri="{FF2B5EF4-FFF2-40B4-BE49-F238E27FC236}">
                <a16:creationId xmlns:a16="http://schemas.microsoft.com/office/drawing/2014/main" id="{AEC93636-0047-8818-FD0C-BA7B109ABB3E}"/>
              </a:ext>
            </a:extLst>
          </p:cNvPr>
          <p:cNvSpPr>
            <a:spLocks noGrp="1"/>
          </p:cNvSpPr>
          <p:nvPr>
            <p:ph sz="quarter" idx="10"/>
          </p:nvPr>
        </p:nvSpPr>
        <p:spPr>
          <a:xfrm>
            <a:off x="6096000" y="753617"/>
            <a:ext cx="5948888" cy="5519233"/>
          </a:xfrm>
        </p:spPr>
        <p:txBody>
          <a:bodyPr>
            <a:noAutofit/>
          </a:bodyPr>
          <a:lstStyle/>
          <a:p>
            <a:pPr marL="342900" lvl="0" indent="-342900" algn="ctr">
              <a:buFont typeface="Wingdings" panose="05000000000000000000" pitchFamily="2" charset="2"/>
              <a:buChar char="q"/>
            </a:pPr>
            <a:r>
              <a:rPr lang="en-US" sz="2400" b="1" dirty="0"/>
              <a:t> THE HOST WOULD PLACE HIS HAND ON THE GUEST’S SHOULDER AND GIVE HIM THE KISS OF PEACE</a:t>
            </a:r>
          </a:p>
          <a:p>
            <a:pPr lvl="0" algn="ctr"/>
            <a:endParaRPr lang="en-US" sz="2400" b="1" noProof="0" dirty="0"/>
          </a:p>
          <a:p>
            <a:pPr marL="342900" lvl="0" indent="-342900" algn="ctr">
              <a:buFont typeface="Wingdings" panose="05000000000000000000" pitchFamily="2" charset="2"/>
              <a:buChar char="q"/>
            </a:pPr>
            <a:r>
              <a:rPr lang="en-US" sz="2400" b="1" dirty="0"/>
              <a:t>  THE GUEST’S SANDALS WOULD BE REMOVED EITHER ON ENTRY OR WHILE RECLINING AT TABLE</a:t>
            </a:r>
          </a:p>
          <a:p>
            <a:pPr lvl="0" algn="ctr"/>
            <a:endParaRPr lang="en-US" sz="2400" b="1" noProof="0" dirty="0"/>
          </a:p>
          <a:p>
            <a:pPr marL="342900" lvl="0" indent="-342900" algn="ctr">
              <a:buFont typeface="Wingdings" panose="05000000000000000000" pitchFamily="2" charset="2"/>
              <a:buChar char="q"/>
            </a:pPr>
            <a:r>
              <a:rPr lang="en-US" sz="2400" b="1" dirty="0"/>
              <a:t> GUESTS WERE ALSO ANNOINTED WITH A TOUCH OF OLIVE OIL</a:t>
            </a:r>
            <a:endParaRPr lang="en-US" sz="2400" b="1" noProof="0" dirty="0"/>
          </a:p>
        </p:txBody>
      </p:sp>
      <p:sp>
        <p:nvSpPr>
          <p:cNvPr id="4" name="TextBox 3">
            <a:extLst>
              <a:ext uri="{FF2B5EF4-FFF2-40B4-BE49-F238E27FC236}">
                <a16:creationId xmlns:a16="http://schemas.microsoft.com/office/drawing/2014/main" id="{A65257EE-693E-8984-5972-DE1102B6A3F6}"/>
              </a:ext>
            </a:extLst>
          </p:cNvPr>
          <p:cNvSpPr txBox="1"/>
          <p:nvPr/>
        </p:nvSpPr>
        <p:spPr>
          <a:xfrm>
            <a:off x="1503543" y="1760608"/>
            <a:ext cx="2900001"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prstClr val="white"/>
                </a:solidFill>
                <a:effectLst/>
                <a:uLnTx/>
                <a:uFillTx/>
                <a:latin typeface="Century Gothic" panose="020B0502020202020204"/>
                <a:ea typeface="+mn-ea"/>
                <a:cs typeface="+mn-cs"/>
              </a:rPr>
              <a:t>SOME CULTURAL COURTESIES ACCORDED TO ANY DINNER GUEST</a:t>
            </a:r>
          </a:p>
        </p:txBody>
      </p:sp>
      <p:pic>
        <p:nvPicPr>
          <p:cNvPr id="5" name="Picture 4">
            <a:extLst>
              <a:ext uri="{FF2B5EF4-FFF2-40B4-BE49-F238E27FC236}">
                <a16:creationId xmlns:a16="http://schemas.microsoft.com/office/drawing/2014/main" id="{3CA70FA2-3C59-3FE2-8166-8C7D909D0E7F}"/>
              </a:ext>
            </a:extLst>
          </p:cNvPr>
          <p:cNvPicPr>
            <a:picLocks noChangeAspect="1"/>
          </p:cNvPicPr>
          <p:nvPr/>
        </p:nvPicPr>
        <p:blipFill>
          <a:blip r:embed="rId4"/>
          <a:stretch>
            <a:fillRect/>
          </a:stretch>
        </p:blipFill>
        <p:spPr>
          <a:xfrm>
            <a:off x="10813389" y="157637"/>
            <a:ext cx="1231499" cy="469433"/>
          </a:xfrm>
          <a:prstGeom prst="rect">
            <a:avLst/>
          </a:prstGeom>
        </p:spPr>
      </p:pic>
    </p:spTree>
    <p:extLst>
      <p:ext uri="{BB962C8B-B14F-4D97-AF65-F5344CB8AC3E}">
        <p14:creationId xmlns:p14="http://schemas.microsoft.com/office/powerpoint/2010/main" val="4175197117"/>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TM11381587_Win32_SL_v6" id="{5005B820-A0B7-49EA-8569-DCF0CD2DBB9D}" vid="{2E48C80D-E25D-44C4-BCFD-F1465E9B612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2461</TotalTime>
  <Words>2341</Words>
  <Application>Microsoft Office PowerPoint</Application>
  <PresentationFormat>Widescreen</PresentationFormat>
  <Paragraphs>178</Paragraphs>
  <Slides>53</Slides>
  <Notes>44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53</vt:i4>
      </vt:variant>
    </vt:vector>
  </HeadingPairs>
  <TitlesOfParts>
    <vt:vector size="64" baseType="lpstr">
      <vt:lpstr>Aptos</vt:lpstr>
      <vt:lpstr>Aptos Display</vt:lpstr>
      <vt:lpstr>Arial</vt:lpstr>
      <vt:lpstr>Biome</vt:lpstr>
      <vt:lpstr>Calibri</vt:lpstr>
      <vt:lpstr>Century Gothic</vt:lpstr>
      <vt:lpstr>Verdana</vt:lpstr>
      <vt:lpstr>Wingdings</vt:lpstr>
      <vt:lpstr>Wingdings 2</vt:lpstr>
      <vt:lpstr>Office Theme</vt:lpstr>
      <vt:lpstr>Quotable</vt:lpstr>
      <vt:lpstr>A CALL FOR PERSERVERANCE IN THE FAITH  </vt:lpstr>
      <vt:lpstr>  “…I have followed all things carefully from the beginning, to write an orderly account for you…so that you may  know for certain the things you were taught”  LUKE 1: 3, 4 (The NET Bible, 2019)</vt:lpstr>
      <vt:lpstr>PowerPoint Presentation</vt:lpstr>
      <vt:lpstr>Luke 7: 1 - 50  ORDINARY PEOPLE, EXTRAORDINARY GOD</vt:lpstr>
      <vt:lpstr> </vt:lpstr>
      <vt:lpstr>ACT # 1:  THE HOST</vt:lpstr>
      <vt:lpstr>One of the Pharisees asked him to eat with Him, and He went into the Pharisee’s house and reclined at table  Luke 7 : 36 (ESV)</vt:lpstr>
      <vt:lpstr>PowerPoint Presentation</vt:lpstr>
      <vt:lpstr>PowerPoint Presentation</vt:lpstr>
      <vt:lpstr>A HOST WHO TREATED JESUS (his invited guest) WITH  A DELIBERATE, CALCULATED, CALLOUS CONTEMPT  NO ATTEMPT WAS MADE  TO HIDE HIS TREATMENT OF JESUS IN FRONT OF ALL HIS OTHER GUESTS.  Luke 7 : 36 (ESV)</vt:lpstr>
      <vt:lpstr>IMAGINE THE ATMOSPHERE AND AWKWARDNESS AMONG THE GUESTS…  YOU COULD ALMOST CUT THE TENSION AND ANTICIPATION THAT BEGAN TO FILL THE PLACE.   WHAT WOULD YOU HAVE DONE OR SAID  IF YOU HAD BEEN ONE OF THE GUESTS??  Luke 7 : 36 (ESV)</vt:lpstr>
      <vt:lpstr>  A SENSE OF ANTICIPATION WAS GROWING. BUT  NO ONE COULD HAVE EXPECTED WHAT HAPPENED NEXT.   IT BEGAN WITH A MUMMERING AMIDST THE GUESTS  AS A WOMAN EMERGED AND STOOD SILENTLY BEHIND JESUS.  Luke 7 : 36 (ESV)</vt:lpstr>
      <vt:lpstr>   ACT # 2:   THE UNEXPECTED GUEST</vt:lpstr>
      <vt:lpstr>behold,  a woman of the city, … a sinner, when she learnt he was reclining at table in the Pharisee’s house, brought an alabaster flask of ointment, and standing behind him at his feet…  Luke 7 : 37, 38 (ESV)</vt:lpstr>
      <vt:lpstr>PowerPoint Presentation</vt:lpstr>
      <vt:lpstr>A ORDINARY WOMAN WHO DELIBERATE IN HER ACTIONS.  SHE WAS NOT INVITED BUT SHE CHOSE TO BE PRESENT WHEN SHE HEARD THAT JESUS WOULD BE THERE  NOT PART OF THE RESPECTABLE CROWD,  SHE NEVERTHELESS PERSISTED IN SPITE OF THE GUEST’S REACTION   Luke 7 : 37 (ESV)</vt:lpstr>
      <vt:lpstr>A WOMAN …A NOTORIOUS WOMAN … A SINNER BENT OVER THE FEET OF JESUS.  A WOMAN OBVIOUSLY OVERCOME WITH EMOTION.  A WOMAN WHO HAD BROKEN SOCIAL DECORUM BY BEING PRESENT IN A PHARISEE’S HOUSE  A WOMAN CLEARLY INTENT ON ANOINTING JESUS FEET  A WOMAN OBLIVIOUS OF THE REJECTION AND POTENTIAL REBUKE THAT WAS SURE TO COME HER WAY</vt:lpstr>
      <vt:lpstr>And  behold,  a woman….weeping….   Luke 7 : 37, 38 (ESV)</vt:lpstr>
      <vt:lpstr>UNCONTROLLED WEEPING…  “..weeping, she began to wet His feet with her tears..”  IMAGINE HER TEARS FALLING ON JESUS DUSTY FEET  - MINGLING WITH THE DUST AND DIRT – STREAKING HIS SOILED FEET  WHAT WAS THIS POOR WOMAN SUPPOSED TO DO? Luke 7 : 37, 38 (ESV)</vt:lpstr>
      <vt:lpstr>THE LOOSENING OF HER HAIR…  “..and wiped them with the hair on her head..”  SHE HAD NO TOWEL WITH HER. SHE DID THE BEST THAT SHE COULD – SHE UNTIED HER LONG HAIR AND USED HER HAIR, HER GLORY, TO WIPE JESUS FEET CLEAN.  IT WAS A SHOCKING ACT TO ALL PRESENT!  IT WAS SOCIALLY UNACCEPTABLE! BUT SHE CARED NOT WHAT OTHERS THOUGHT.   Luke 7 : 37, 38 (ESV)</vt:lpstr>
      <vt:lpstr>ANOINTING JESUS FEET AND REPEATEDLY KISSING HIS FEET…  “..and kissed His feet and anointed them with the ointment..”  SHE KEPT ON ANOINTING OUR LORD’S FEET.  AND AS THE AROMA FILLED THE ROOM,  SHE BEGAN TO REPEATEDLY KISS HIS FEET*.   Luke 7 : 37, 38 (ESV)</vt:lpstr>
      <vt:lpstr>IMAGINE HOW THE WOMAN LOOKED –  HAIR DISHELLVED &amp; MATTED WITH THE MIX OF TEARS AND DIRT, TEARS CONTINUING TO RUN FREELY DOWN HER CHEEKS, NOSE RUNNY, MAKEUP STARTING TO SMEAR  YET SHE CONTINUED DOING WITH HER PASSIONATE OUTPOURING OF ADORATION  SHE CARED NOT FOR HER APPEARANCE. SHE WAS SELF-FORGETFUL MESS.  WHY?? </vt:lpstr>
      <vt:lpstr> SHE WAS IN LOVE…  SHE WAS IN LOVE WITH JESUS  SHE WAS EXPRESSING A BEAUTIFUL AND PROPER OUTPOURING OF LOVE BY A PERSON WHO HAS COME TO KNOW HER PERSONAL SAVIOUR</vt:lpstr>
      <vt:lpstr>A PASSIONATE, BUT NOT EROTIC, ACT OF ADORATION</vt:lpstr>
      <vt:lpstr> AN ACT OF TRUE WORSHIP.  SHE WAS MAKING  JESUS THE FOCUS OF ATTENTION,  NOT HERSELF   Luke 7 : 37, 38 (ESV)</vt:lpstr>
      <vt:lpstr>PowerPoint Presentation</vt:lpstr>
      <vt:lpstr> ABOVE ALL, CONSIDER JESUS CHRIST.  HE WAS NOT PUT OFF BY THE WOMAN’S SIN. HE DID NOT RECEIVE HER WITH SELF-RIGHTEOUS JUDGEMENT.  JESUS FREELY RECEIVED HER AND REDEEMED HER  AS SHE CAME TO HIM IN SIMPLE FAITH AND REPENTANCE</vt:lpstr>
      <vt:lpstr> THE GOOD NEWS IS THIS:  JESUS CHRIST IS OUR CREATOR AND REDEEMER. HE HAS NOT CHANGED (HEBREWS 13:8)  THE ONE WHO LOVED AND FORGAVE THIS WOMAN LOVES AND FORGIVES US  – IF WE WOULD COME TO HIM! </vt:lpstr>
      <vt:lpstr>   ACT # 3:   THE REACTION</vt:lpstr>
      <vt:lpstr>Now when the Pharisee who had invited Him saw this, he said to himself, “If this man were a prophet, he would have known who and what sort of woman this is who is touching him, for she is a sinner.”  Luke 7 : 39 (ESV)</vt:lpstr>
      <vt:lpstr>And Jesus answering said to him,  “Simon, I have something to say to you.”  And he answered. “Say it, teacher.”  Luke 7 : 39 (ESV)</vt:lpstr>
      <vt:lpstr>“ A certain moneylender had two debtors.  One owed five hundred denarii, and the other fifty.  When they could not pay, he cancelled the debt of both.  Now which of them would love him more?” Simon answered, “The one, I suppose, for whom he cancelled the larger debt.” And He said to him, “You have judged rightly.”  Luke 7 : 41 - 43 (ESV)</vt:lpstr>
      <vt:lpstr>   ACT # 4:   THE REBUKE</vt:lpstr>
      <vt:lpstr>…BUT SHE…</vt:lpstr>
      <vt:lpstr>PowerPoint Presentation</vt:lpstr>
      <vt:lpstr>WAS THERE A DIFFERENCE BETWEEN THE WOMAN AND THE PHARISEE?</vt:lpstr>
      <vt:lpstr>THEY WERE BOTH SINNERS (OR DEBTORS)  ONE HAD 10 X THE AMOUNT OF OUTWARD SIN (OR DEBT),  BUT BOTH WERE EQUALLY GUILTY INTERNALLY.  ONE WAS A “HIGH-CLASS” MORALIST,  THE OTHER A “LOW-CLASS” PROSTITUTE,  BUT BOTH WERE STILL SINNERS.  ONE IS REBUKED FOR BEING SELF-CENTERED, THE OTHER RECEIVES FORGIVENESS.  Luke 7 : 47, 48 (ESV)</vt:lpstr>
      <vt:lpstr>WHAT DO YOU EXPECT FROM THE MESSIAH?  DO YOU EXPECT THE UNEXPECTED AS YOU FOLLOW HIM?  WILL YOU COME TO HIM BRINGING THE MOST VALUABLE THING  THAT YOU HAVE,  THAT WHICH GIVES YOU YOUR SELF-IDENTITY,  AND RECEIVE FORGIVENESS?  ACCORDING TO YOUR FAITH WILL IT BE UNTO YOU.</vt:lpstr>
      <vt:lpstr> CLOSING REFLECTIONS</vt:lpstr>
      <vt:lpstr>“Therefore, I tell you, her sins, which are many, are forgiven – for she loved much.  But he who is forgiven little, loves little.”  And He said to her, “Your sins are forgiven”.  Luke 7 : 47, 48 (ESV)</vt:lpstr>
      <vt:lpstr>DO NOT EVER THINK THAT THE WOMAN’S GREAT LOVE FOR JESUS EARNED HER FORGIVENESS!</vt:lpstr>
      <vt:lpstr>“For this reason I tell you that her sins,  her many sins,  must have been forgiven,  or she would not have shown such great love.”   Luke 7 : 47 (Jerusalem Bible)</vt:lpstr>
      <vt:lpstr>HER PASSIONATE DISPLAY OF LOVE  WAS A RESULT OF JESUS’ FORGIVENESS.  HER GREAT LOVE SHOWS THAT SHE HAS APPRECIATED GREAT FORGIVENESS.  Luke 7 : 47</vt:lpstr>
      <vt:lpstr> WE SHOULD ALL DISPLAY A DEEP, INTIMATE LOVE FOR JESUS.  SUCH LOVE IS THE TELLTALE SIGN OF REAL FAITH  FOR IT WAS THE WOMAN’S FAITH, NOT HER LOVE THAT RESULTED IN HER SALVATION, OF WHICH HER FORGIVENESS WAS A PART  Luke 7 : 50  </vt:lpstr>
      <vt:lpstr>FORGIVEN PEOPLE  ARE ORDINARY PEOPLE  WHO HAVE BEEN FORGIVEN MUCH  BY AN EXTRAORDINARY GOD </vt:lpstr>
      <vt:lpstr>ORDINARY PEOPLE  WHO HAVE HAD THE COURAGE  TO DO THE RIGHT THING  IN A HOSTILE WORLD…  &amp; SEEN GOD MOVE IN AN EXTRAORDINARY WAY IN THEIR LIVES </vt:lpstr>
      <vt:lpstr>FORGIVEN PEOPLE LOVE GOD  AND  GOD’S PEOPLE.  THOSE WHO ARE FORGIVEN MUCH, LOVE MUCH.</vt:lpstr>
      <vt:lpstr>We love because He first loved us. If anyone says , “I love God,” and hates his brother, he is a liar; for he who does not love his brother whom he has seen cannot love God whom he has not seen.  And this is the commandment we have from Him: whoever loves God must also love his brother.   1 John 4: 19 - 21 (ESV)</vt:lpstr>
      <vt:lpstr>PowerPoint Presentation</vt:lpstr>
      <vt:lpstr>DO WE, DO I, SEE OUR WEAKNESS(ES)?   DO WE REALISE HOW MUCH WE NEED OUR SAVIOUR’S PRESENCE AND ENABLING?  IS OUR LOVE FOR HIM GROWING OR STAGNATING?</vt:lpstr>
      <vt:lpstr>“Come to Me, all who labour and are heavy laden, and I will give you rest. Take My yoke  upon you, and learn from Me, for I am gentle and lowly in heart and you will find rest for your souls. For My yoke is easy, and My burden is light.”  Matthew 11: 28 - 30 (ESV)</vt:lpstr>
      <vt:lpstr>COMMUNION</vt:lpstr>
      <vt:lpstr>www.clichurch.com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 Fang</dc:creator>
  <cp:lastModifiedBy>R Fang</cp:lastModifiedBy>
  <cp:revision>6</cp:revision>
  <dcterms:created xsi:type="dcterms:W3CDTF">2026-05-29T07:00:42Z</dcterms:created>
  <dcterms:modified xsi:type="dcterms:W3CDTF">2026-06-19T05:25:19Z</dcterms:modified>
</cp:coreProperties>
</file>