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1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2389717" y="612775"/>
            <a:ext cx="7315200" cy="4114800"/>
          </a:xfrm>
          <a:prstGeom prst="rect">
            <a:avLst/>
          </a:prstGeom>
          <a:noFill/>
          <a:ln>
            <a:noFill/>
          </a:ln>
        </p:spPr>
      </p:sp>
      <p:sp>
        <p:nvSpPr>
          <p:cNvPr id="68" name="Google Shape;68;p10"/>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7" name="Google Shape;87;p1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1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9" name="Google Shape;89;p1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lt1"/>
                </a:solidFill>
                <a:latin typeface="Calibri"/>
                <a:ea typeface="Calibri"/>
                <a:cs typeface="Calibri"/>
                <a:sym typeface="Calibri"/>
              </a:defRPr>
            </a:lvl1pPr>
            <a:lvl2pPr indent="0" lvl="1" marL="0" marR="0" rtl="0" algn="r">
              <a:spcBef>
                <a:spcPts val="0"/>
              </a:spcBef>
              <a:buNone/>
              <a:defRPr b="0" sz="1200" u="none">
                <a:solidFill>
                  <a:schemeClr val="lt1"/>
                </a:solidFill>
                <a:latin typeface="Calibri"/>
                <a:ea typeface="Calibri"/>
                <a:cs typeface="Calibri"/>
                <a:sym typeface="Calibri"/>
              </a:defRPr>
            </a:lvl2pPr>
            <a:lvl3pPr indent="0" lvl="2" marL="0" marR="0" rtl="0" algn="r">
              <a:spcBef>
                <a:spcPts val="0"/>
              </a:spcBef>
              <a:buNone/>
              <a:defRPr b="0" sz="1200" u="none">
                <a:solidFill>
                  <a:schemeClr val="lt1"/>
                </a:solidFill>
                <a:latin typeface="Calibri"/>
                <a:ea typeface="Calibri"/>
                <a:cs typeface="Calibri"/>
                <a:sym typeface="Calibri"/>
              </a:defRPr>
            </a:lvl3pPr>
            <a:lvl4pPr indent="0" lvl="3" marL="0" marR="0" rtl="0" algn="r">
              <a:spcBef>
                <a:spcPts val="0"/>
              </a:spcBef>
              <a:buNone/>
              <a:defRPr b="0" sz="1200" u="none">
                <a:solidFill>
                  <a:schemeClr val="lt1"/>
                </a:solidFill>
                <a:latin typeface="Calibri"/>
                <a:ea typeface="Calibri"/>
                <a:cs typeface="Calibri"/>
                <a:sym typeface="Calibri"/>
              </a:defRPr>
            </a:lvl4pPr>
            <a:lvl5pPr indent="0" lvl="4" marL="0" marR="0" rtl="0" algn="r">
              <a:spcBef>
                <a:spcPts val="0"/>
              </a:spcBef>
              <a:buNone/>
              <a:defRPr b="0" sz="1200" u="none">
                <a:solidFill>
                  <a:schemeClr val="lt1"/>
                </a:solidFill>
                <a:latin typeface="Calibri"/>
                <a:ea typeface="Calibri"/>
                <a:cs typeface="Calibri"/>
                <a:sym typeface="Calibri"/>
              </a:defRPr>
            </a:lvl5pPr>
            <a:lvl6pPr indent="0" lvl="5" marL="0" marR="0" rtl="0" algn="r">
              <a:spcBef>
                <a:spcPts val="0"/>
              </a:spcBef>
              <a:buNone/>
              <a:defRPr b="0" sz="1200" u="none">
                <a:solidFill>
                  <a:schemeClr val="lt1"/>
                </a:solidFill>
                <a:latin typeface="Calibri"/>
                <a:ea typeface="Calibri"/>
                <a:cs typeface="Calibri"/>
                <a:sym typeface="Calibri"/>
              </a:defRPr>
            </a:lvl6pPr>
            <a:lvl7pPr indent="0" lvl="6" marL="0" marR="0" rtl="0" algn="r">
              <a:spcBef>
                <a:spcPts val="0"/>
              </a:spcBef>
              <a:buNone/>
              <a:defRPr b="0" sz="1200" u="none">
                <a:solidFill>
                  <a:schemeClr val="lt1"/>
                </a:solidFill>
                <a:latin typeface="Calibri"/>
                <a:ea typeface="Calibri"/>
                <a:cs typeface="Calibri"/>
                <a:sym typeface="Calibri"/>
              </a:defRPr>
            </a:lvl7pPr>
            <a:lvl8pPr indent="0" lvl="7" marL="0" marR="0" rtl="0" algn="r">
              <a:spcBef>
                <a:spcPts val="0"/>
              </a:spcBef>
              <a:buNone/>
              <a:defRPr b="0" sz="1200" u="none">
                <a:solidFill>
                  <a:schemeClr val="lt1"/>
                </a:solidFill>
                <a:latin typeface="Calibri"/>
                <a:ea typeface="Calibri"/>
                <a:cs typeface="Calibri"/>
                <a:sym typeface="Calibri"/>
              </a:defRPr>
            </a:lvl8pPr>
            <a:lvl9pPr indent="0" lvl="8" marL="0" marR="0" rtl="0" algn="r">
              <a:spcBef>
                <a:spcPts val="0"/>
              </a:spcBef>
              <a:buNone/>
              <a:defRPr b="0" sz="12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13.jpg"/><Relationship Id="rId5"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jpg"/><Relationship Id="rId4" Type="http://schemas.openxmlformats.org/officeDocument/2006/relationships/image" Target="../media/image20.jpg"/><Relationship Id="rId5"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21.jpg"/><Relationship Id="rId5"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30.jp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34.jpg"/><Relationship Id="rId5"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9.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A white text on a blue background&#10;&#10;AI-generated content may be incorrect." id="98" name="Google Shape;98;p15"/>
          <p:cNvPicPr preferRelativeResize="0"/>
          <p:nvPr/>
        </p:nvPicPr>
        <p:blipFill rotWithShape="1">
          <a:blip r:embed="rId3">
            <a:alphaModFix/>
          </a:blip>
          <a:srcRect b="10757" l="17869" r="13641" t="0"/>
          <a:stretch/>
        </p:blipFill>
        <p:spPr>
          <a:xfrm>
            <a:off x="0" y="0"/>
            <a:ext cx="12138515" cy="5931243"/>
          </a:xfrm>
          <a:prstGeom prst="rect">
            <a:avLst/>
          </a:prstGeom>
          <a:noFill/>
          <a:ln>
            <a:noFill/>
          </a:ln>
        </p:spPr>
      </p:pic>
      <p:sp>
        <p:nvSpPr>
          <p:cNvPr id="99" name="Google Shape;99;p15"/>
          <p:cNvSpPr txBox="1"/>
          <p:nvPr/>
        </p:nvSpPr>
        <p:spPr>
          <a:xfrm>
            <a:off x="3221665" y="5263116"/>
            <a:ext cx="481413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chemeClr val="lt1"/>
                </a:solidFill>
                <a:latin typeface="Calibri"/>
                <a:ea typeface="Calibri"/>
                <a:cs typeface="Calibri"/>
                <a:sym typeface="Calibri"/>
              </a:rPr>
              <a:t>圣诞节的奇迹</a:t>
            </a:r>
            <a:endParaRPr b="1" sz="6000">
              <a:solidFill>
                <a:schemeClr val="lt1"/>
              </a:solidFill>
              <a:latin typeface="Calibri"/>
              <a:ea typeface="Calibri"/>
              <a:cs typeface="Calibri"/>
              <a:sym typeface="Calibri"/>
            </a:endParaRPr>
          </a:p>
        </p:txBody>
      </p:sp>
      <p:pic>
        <p:nvPicPr>
          <p:cNvPr id="100" name="Google Shape;100;p15"/>
          <p:cNvPicPr preferRelativeResize="0"/>
          <p:nvPr/>
        </p:nvPicPr>
        <p:blipFill rotWithShape="1">
          <a:blip r:embed="rId4">
            <a:alphaModFix/>
          </a:blip>
          <a:srcRect b="49999" l="-1" r="932" t="1"/>
          <a:stretch/>
        </p:blipFill>
        <p:spPr>
          <a:xfrm>
            <a:off x="229612" y="282067"/>
            <a:ext cx="508449" cy="34023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sign on a wall&#10;&#10;AI-generated content may be incorrect." id="170" name="Google Shape;170;p24"/>
          <p:cNvPicPr preferRelativeResize="0"/>
          <p:nvPr/>
        </p:nvPicPr>
        <p:blipFill rotWithShape="1">
          <a:blip r:embed="rId3">
            <a:alphaModFix/>
          </a:blip>
          <a:srcRect b="36742" l="299" r="0" t="3535"/>
          <a:stretch/>
        </p:blipFill>
        <p:spPr>
          <a:xfrm>
            <a:off x="1383957" y="0"/>
            <a:ext cx="9452479" cy="6858000"/>
          </a:xfrm>
          <a:prstGeom prst="rect">
            <a:avLst/>
          </a:prstGeom>
          <a:noFill/>
          <a:ln>
            <a:noFill/>
          </a:ln>
        </p:spPr>
      </p:pic>
      <p:pic>
        <p:nvPicPr>
          <p:cNvPr id="171" name="Google Shape;171;p24"/>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WesternTunnel6s.jpg" id="176" name="Google Shape;176;p25"/>
          <p:cNvPicPr preferRelativeResize="0"/>
          <p:nvPr/>
        </p:nvPicPr>
        <p:blipFill rotWithShape="1">
          <a:blip r:embed="rId3">
            <a:alphaModFix/>
          </a:blip>
          <a:srcRect b="0" l="0" r="0" t="0"/>
          <a:stretch/>
        </p:blipFill>
        <p:spPr>
          <a:xfrm>
            <a:off x="1524000" y="393700"/>
            <a:ext cx="9144000" cy="6070600"/>
          </a:xfrm>
          <a:prstGeom prst="rect">
            <a:avLst/>
          </a:prstGeom>
          <a:noFill/>
          <a:ln>
            <a:noFill/>
          </a:ln>
        </p:spPr>
      </p:pic>
      <p:pic>
        <p:nvPicPr>
          <p:cNvPr id="177" name="Google Shape;177;p25"/>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26"/>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standing in a tunnel&#10;&#10;AI-generated content may be incorrect." id="183" name="Google Shape;183;p26"/>
          <p:cNvPicPr preferRelativeResize="0"/>
          <p:nvPr/>
        </p:nvPicPr>
        <p:blipFill rotWithShape="1">
          <a:blip r:embed="rId3">
            <a:alphaModFix/>
          </a:blip>
          <a:srcRect b="18567" l="0" r="0" t="6447"/>
          <a:stretch/>
        </p:blipFill>
        <p:spPr>
          <a:xfrm>
            <a:off x="20" y="1282"/>
            <a:ext cx="12191980" cy="6856718"/>
          </a:xfrm>
          <a:prstGeom prst="rect">
            <a:avLst/>
          </a:prstGeom>
          <a:noFill/>
          <a:ln>
            <a:noFill/>
          </a:ln>
        </p:spPr>
      </p:pic>
      <p:pic>
        <p:nvPicPr>
          <p:cNvPr id="184" name="Google Shape;184;p26"/>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WEstern tunnel sign.jpg" id="189" name="Google Shape;189;p27"/>
          <p:cNvPicPr preferRelativeResize="0"/>
          <p:nvPr/>
        </p:nvPicPr>
        <p:blipFill rotWithShape="1">
          <a:blip r:embed="rId3">
            <a:alphaModFix/>
          </a:blip>
          <a:srcRect b="0" l="0" r="0" t="0"/>
          <a:stretch/>
        </p:blipFill>
        <p:spPr>
          <a:xfrm>
            <a:off x="1524000" y="0"/>
            <a:ext cx="9144000" cy="6858000"/>
          </a:xfrm>
          <a:prstGeom prst="rect">
            <a:avLst/>
          </a:prstGeom>
          <a:noFill/>
          <a:ln>
            <a:noFill/>
          </a:ln>
        </p:spPr>
      </p:pic>
      <p:pic>
        <p:nvPicPr>
          <p:cNvPr id="190" name="Google Shape;190;p27"/>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WesternTunnel23s.jpg" id="195" name="Google Shape;195;p28"/>
          <p:cNvPicPr preferRelativeResize="0"/>
          <p:nvPr/>
        </p:nvPicPr>
        <p:blipFill rotWithShape="1">
          <a:blip r:embed="rId3">
            <a:alphaModFix/>
          </a:blip>
          <a:srcRect b="0" l="0" r="0" t="0"/>
          <a:stretch/>
        </p:blipFill>
        <p:spPr>
          <a:xfrm>
            <a:off x="3810001" y="0"/>
            <a:ext cx="4555129" cy="6858000"/>
          </a:xfrm>
          <a:prstGeom prst="rect">
            <a:avLst/>
          </a:prstGeom>
          <a:noFill/>
          <a:ln>
            <a:noFill/>
          </a:ln>
        </p:spPr>
      </p:pic>
      <p:pic>
        <p:nvPicPr>
          <p:cNvPr id="196" name="Google Shape;196;p28"/>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WEstern wall tunnel 01.JPG" id="201" name="Google Shape;201;p29"/>
          <p:cNvPicPr preferRelativeResize="0"/>
          <p:nvPr/>
        </p:nvPicPr>
        <p:blipFill rotWithShape="1">
          <a:blip r:embed="rId3">
            <a:alphaModFix/>
          </a:blip>
          <a:srcRect b="0" l="0" r="0" t="0"/>
          <a:stretch/>
        </p:blipFill>
        <p:spPr>
          <a:xfrm>
            <a:off x="1524000" y="12701"/>
            <a:ext cx="9144000" cy="6829425"/>
          </a:xfrm>
          <a:prstGeom prst="rect">
            <a:avLst/>
          </a:prstGeom>
          <a:noFill/>
          <a:ln>
            <a:noFill/>
          </a:ln>
        </p:spPr>
      </p:pic>
      <p:pic>
        <p:nvPicPr>
          <p:cNvPr id="202" name="Google Shape;202;p29"/>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nvSpPr>
        <p:spPr>
          <a:xfrm>
            <a:off x="3499450" y="689788"/>
            <a:ext cx="8304291" cy="54784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600"/>
              <a:buFont typeface="Arial"/>
              <a:buNone/>
            </a:pPr>
            <a:r>
              <a:rPr baseline="30000" lang="en-US" sz="2600">
                <a:solidFill>
                  <a:schemeClr val="lt1"/>
                </a:solidFill>
                <a:latin typeface="Arial"/>
                <a:ea typeface="Arial"/>
                <a:cs typeface="Arial"/>
                <a:sym typeface="Arial"/>
              </a:rPr>
              <a:t>15</a:t>
            </a:r>
            <a:r>
              <a:rPr lang="en-US" sz="2600">
                <a:solidFill>
                  <a:schemeClr val="lt1"/>
                </a:solidFill>
                <a:latin typeface="Arial"/>
                <a:ea typeface="Arial"/>
                <a:cs typeface="Arial"/>
                <a:sym typeface="Arial"/>
              </a:rPr>
              <a:t>For </a:t>
            </a:r>
            <a:r>
              <a:rPr b="1" lang="en-US" sz="2600">
                <a:solidFill>
                  <a:srgbClr val="FFFF00"/>
                </a:solidFill>
                <a:latin typeface="Arial"/>
                <a:ea typeface="Arial"/>
                <a:cs typeface="Arial"/>
                <a:sym typeface="Arial"/>
              </a:rPr>
              <a:t>we do not have a high priest who is unable to sympathize with our weaknesses</a:t>
            </a:r>
            <a:r>
              <a:rPr lang="en-US" sz="2600">
                <a:solidFill>
                  <a:schemeClr val="lt1"/>
                </a:solidFill>
                <a:latin typeface="Arial"/>
                <a:ea typeface="Arial"/>
                <a:cs typeface="Arial"/>
                <a:sym typeface="Arial"/>
              </a:rPr>
              <a:t>, but we have one who has been </a:t>
            </a:r>
            <a:r>
              <a:rPr b="1" lang="en-US" sz="2600">
                <a:solidFill>
                  <a:srgbClr val="FFFF00"/>
                </a:solidFill>
                <a:latin typeface="Arial"/>
                <a:ea typeface="Arial"/>
                <a:cs typeface="Arial"/>
                <a:sym typeface="Arial"/>
              </a:rPr>
              <a:t>tempted in every way</a:t>
            </a:r>
            <a:r>
              <a:rPr lang="en-US" sz="2600">
                <a:solidFill>
                  <a:schemeClr val="lt1"/>
                </a:solidFill>
                <a:latin typeface="Arial"/>
                <a:ea typeface="Arial"/>
                <a:cs typeface="Arial"/>
                <a:sym typeface="Arial"/>
              </a:rPr>
              <a:t>, just </a:t>
            </a:r>
            <a:r>
              <a:rPr b="1" lang="en-US" sz="2600">
                <a:solidFill>
                  <a:srgbClr val="FFFF00"/>
                </a:solidFill>
                <a:latin typeface="Arial"/>
                <a:ea typeface="Arial"/>
                <a:cs typeface="Arial"/>
                <a:sym typeface="Arial"/>
              </a:rPr>
              <a:t>as we are-yet was without sin</a:t>
            </a:r>
            <a:r>
              <a:rPr lang="en-US" sz="2600">
                <a:solidFill>
                  <a:schemeClr val="lt1"/>
                </a:solidFill>
                <a:latin typeface="Arial"/>
                <a:ea typeface="Arial"/>
                <a:cs typeface="Arial"/>
                <a:sym typeface="Arial"/>
              </a:rPr>
              <a:t>. </a:t>
            </a:r>
            <a:r>
              <a:rPr baseline="30000" lang="en-US" sz="2600">
                <a:solidFill>
                  <a:schemeClr val="lt1"/>
                </a:solidFill>
                <a:latin typeface="Arial"/>
                <a:ea typeface="Arial"/>
                <a:cs typeface="Arial"/>
                <a:sym typeface="Arial"/>
              </a:rPr>
              <a:t>16</a:t>
            </a:r>
            <a:r>
              <a:rPr lang="en-US" sz="2600">
                <a:solidFill>
                  <a:schemeClr val="lt1"/>
                </a:solidFill>
                <a:latin typeface="Arial"/>
                <a:ea typeface="Arial"/>
                <a:cs typeface="Arial"/>
                <a:sym typeface="Arial"/>
              </a:rPr>
              <a:t>Let us then </a:t>
            </a:r>
            <a:r>
              <a:rPr b="1" lang="en-US" sz="2600">
                <a:solidFill>
                  <a:srgbClr val="FFFF00"/>
                </a:solidFill>
                <a:latin typeface="Arial"/>
                <a:ea typeface="Arial"/>
                <a:cs typeface="Arial"/>
                <a:sym typeface="Arial"/>
              </a:rPr>
              <a:t>approach the throne of grace </a:t>
            </a:r>
            <a:r>
              <a:rPr lang="en-US" sz="2600">
                <a:solidFill>
                  <a:schemeClr val="lt1"/>
                </a:solidFill>
                <a:latin typeface="Arial"/>
                <a:ea typeface="Arial"/>
                <a:cs typeface="Arial"/>
                <a:sym typeface="Arial"/>
              </a:rPr>
              <a:t>with confidence, so that we may receive mercy and </a:t>
            </a:r>
            <a:r>
              <a:rPr b="1" lang="en-US" sz="2600">
                <a:solidFill>
                  <a:srgbClr val="FFFF00"/>
                </a:solidFill>
                <a:latin typeface="Arial"/>
                <a:ea typeface="Arial"/>
                <a:cs typeface="Arial"/>
                <a:sym typeface="Arial"/>
              </a:rPr>
              <a:t>find grace to help us in our time of need</a:t>
            </a:r>
            <a:r>
              <a:rPr lang="en-US" sz="2600">
                <a:solidFill>
                  <a:schemeClr val="lt1"/>
                </a:solidFill>
                <a:latin typeface="Arial"/>
                <a:ea typeface="Arial"/>
                <a:cs typeface="Arial"/>
                <a:sym typeface="Arial"/>
              </a:rPr>
              <a:t>. </a:t>
            </a:r>
            <a:endParaRPr/>
          </a:p>
          <a:p>
            <a:pPr indent="0" lvl="0" marL="0" marR="0" rtl="0" algn="ctr">
              <a:spcBef>
                <a:spcPts val="0"/>
              </a:spcBef>
              <a:spcAft>
                <a:spcPts val="0"/>
              </a:spcAft>
              <a:buClr>
                <a:schemeClr val="lt1"/>
              </a:buClr>
              <a:buSzPts val="2600"/>
              <a:buFont typeface="Arial"/>
              <a:buNone/>
            </a:pPr>
            <a:r>
              <a:rPr lang="en-US" sz="2600">
                <a:solidFill>
                  <a:schemeClr val="lt1"/>
                </a:solidFill>
                <a:latin typeface="Arial"/>
                <a:ea typeface="Arial"/>
                <a:cs typeface="Arial"/>
                <a:sym typeface="Arial"/>
              </a:rPr>
              <a:t>Hebrews 4:15-16 niv</a:t>
            </a:r>
            <a:endParaRPr sz="2600">
              <a:solidFill>
                <a:schemeClr val="lt1"/>
              </a:solidFill>
              <a:latin typeface="Arial"/>
              <a:ea typeface="Arial"/>
              <a:cs typeface="Arial"/>
              <a:sym typeface="Arial"/>
            </a:endParaRPr>
          </a:p>
          <a:p>
            <a:pPr indent="0" lvl="0" marL="0" marR="0" rtl="0" algn="ctr">
              <a:spcBef>
                <a:spcPts val="0"/>
              </a:spcBef>
              <a:spcAft>
                <a:spcPts val="0"/>
              </a:spcAft>
              <a:buClr>
                <a:schemeClr val="dk1"/>
              </a:buClr>
              <a:buSzPts val="2800"/>
              <a:buFont typeface="Calibri"/>
              <a:buNone/>
            </a:pPr>
            <a:r>
              <a:t/>
            </a:r>
            <a:endParaRPr sz="2800">
              <a:solidFill>
                <a:schemeClr val="lt1"/>
              </a:solidFill>
              <a:latin typeface="Arial"/>
              <a:ea typeface="Arial"/>
              <a:cs typeface="Arial"/>
              <a:sym typeface="Arial"/>
            </a:endParaRPr>
          </a:p>
          <a:p>
            <a:pPr indent="0" lvl="0" marL="0" marR="0" rtl="0" algn="ctr">
              <a:spcBef>
                <a:spcPts val="0"/>
              </a:spcBef>
              <a:spcAft>
                <a:spcPts val="0"/>
              </a:spcAft>
              <a:buClr>
                <a:schemeClr val="lt1"/>
              </a:buClr>
              <a:buSzPts val="2800"/>
              <a:buFont typeface="Arial"/>
              <a:buNone/>
            </a:pPr>
            <a:r>
              <a:rPr lang="en-US" sz="2800">
                <a:solidFill>
                  <a:schemeClr val="lt1"/>
                </a:solidFill>
                <a:latin typeface="Arial"/>
                <a:ea typeface="Arial"/>
                <a:cs typeface="Arial"/>
                <a:sym typeface="Arial"/>
              </a:rPr>
              <a:t>15 因我们的大祭司并非不能体恤我们的软弱，他也曾凡事受过试探，与我们一样，只是他没有犯罪。 16 所以我们只管坦然无惧地来到施恩的宝座前，为要得怜恤，蒙恩惠，做随时的帮助。</a:t>
            </a:r>
            <a:endParaRPr sz="2800">
              <a:solidFill>
                <a:schemeClr val="lt1"/>
              </a:solidFill>
              <a:latin typeface="Arial"/>
              <a:ea typeface="Arial"/>
              <a:cs typeface="Arial"/>
              <a:sym typeface="Arial"/>
            </a:endParaRPr>
          </a:p>
          <a:p>
            <a:pPr indent="0" lvl="0" marL="0" marR="0" rtl="0" algn="ctr">
              <a:spcBef>
                <a:spcPts val="0"/>
              </a:spcBef>
              <a:spcAft>
                <a:spcPts val="0"/>
              </a:spcAft>
              <a:buClr>
                <a:schemeClr val="lt1"/>
              </a:buClr>
              <a:buSzPts val="2800"/>
              <a:buFont typeface="Arial"/>
              <a:buNone/>
            </a:pPr>
            <a:r>
              <a:rPr lang="en-US" sz="2800">
                <a:solidFill>
                  <a:schemeClr val="lt1"/>
                </a:solidFill>
                <a:latin typeface="Arial"/>
                <a:ea typeface="Arial"/>
                <a:cs typeface="Arial"/>
                <a:sym typeface="Arial"/>
              </a:rPr>
              <a:t>希伯来书 4:15-16</a:t>
            </a:r>
            <a:endParaRPr sz="2800">
              <a:solidFill>
                <a:schemeClr val="lt1"/>
              </a:solidFill>
              <a:latin typeface="Arial"/>
              <a:ea typeface="Arial"/>
              <a:cs typeface="Arial"/>
              <a:sym typeface="Arial"/>
            </a:endParaRPr>
          </a:p>
        </p:txBody>
      </p:sp>
      <p:pic>
        <p:nvPicPr>
          <p:cNvPr descr="The Upper Hand | The Good News Herald" id="208" name="Google Shape;208;p30"/>
          <p:cNvPicPr preferRelativeResize="0"/>
          <p:nvPr/>
        </p:nvPicPr>
        <p:blipFill rotWithShape="1">
          <a:blip r:embed="rId3">
            <a:alphaModFix/>
          </a:blip>
          <a:srcRect b="0" l="19527" r="3933" t="0"/>
          <a:stretch/>
        </p:blipFill>
        <p:spPr>
          <a:xfrm>
            <a:off x="191247" y="1497963"/>
            <a:ext cx="3308203" cy="2876329"/>
          </a:xfrm>
          <a:prstGeom prst="rect">
            <a:avLst/>
          </a:prstGeom>
          <a:noFill/>
          <a:ln>
            <a:noFill/>
          </a:ln>
        </p:spPr>
      </p:pic>
      <p:pic>
        <p:nvPicPr>
          <p:cNvPr id="209" name="Google Shape;209;p30"/>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1"/>
          <p:cNvPicPr preferRelativeResize="0"/>
          <p:nvPr/>
        </p:nvPicPr>
        <p:blipFill rotWithShape="1">
          <a:blip r:embed="rId3">
            <a:alphaModFix/>
          </a:blip>
          <a:srcRect b="4191" l="0" r="0" t="4190"/>
          <a:stretch/>
        </p:blipFill>
        <p:spPr>
          <a:xfrm>
            <a:off x="22699" y="0"/>
            <a:ext cx="12146601" cy="6858000"/>
          </a:xfrm>
          <a:prstGeom prst="rect">
            <a:avLst/>
          </a:prstGeom>
          <a:noFill/>
          <a:ln>
            <a:noFill/>
          </a:ln>
        </p:spPr>
      </p:pic>
      <p:sp>
        <p:nvSpPr>
          <p:cNvPr id="215" name="Google Shape;215;p31"/>
          <p:cNvSpPr txBox="1"/>
          <p:nvPr/>
        </p:nvSpPr>
        <p:spPr>
          <a:xfrm>
            <a:off x="160638" y="4492437"/>
            <a:ext cx="11905780" cy="261610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The Second Miracle  of Christmas:</a:t>
            </a:r>
            <a:endParaRPr/>
          </a:p>
          <a:p>
            <a:pPr indent="0" lvl="0" marL="0" marR="0" rtl="0" algn="ctr">
              <a:spcBef>
                <a:spcPts val="0"/>
              </a:spcBef>
              <a:spcAft>
                <a:spcPts val="0"/>
              </a:spcAft>
              <a:buNone/>
            </a:pPr>
            <a:r>
              <a:rPr b="1" lang="en-US" sz="2800">
                <a:solidFill>
                  <a:schemeClr val="dk1"/>
                </a:solidFill>
                <a:latin typeface="Calibri"/>
                <a:ea typeface="Calibri"/>
                <a:cs typeface="Calibri"/>
                <a:sym typeface="Calibri"/>
              </a:rPr>
              <a:t>JESUS WAS BORN TO GIVE US A SECOND BIRTH</a:t>
            </a:r>
            <a:endParaRPr/>
          </a:p>
          <a:p>
            <a:pPr indent="0" lvl="0" marL="0" marR="0" rtl="0" algn="ctr">
              <a:spcBef>
                <a:spcPts val="0"/>
              </a:spcBef>
              <a:spcAft>
                <a:spcPts val="0"/>
              </a:spcAft>
              <a:buNone/>
            </a:pPr>
            <a:r>
              <a:t/>
            </a:r>
            <a:endParaRPr b="1" sz="10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dk1"/>
                </a:solidFill>
                <a:latin typeface="Calibri"/>
                <a:ea typeface="Calibri"/>
                <a:cs typeface="Calibri"/>
                <a:sym typeface="Calibri"/>
              </a:rPr>
              <a:t>圣诞节的第二个奇迹：</a:t>
            </a:r>
            <a:endParaRPr/>
          </a:p>
          <a:p>
            <a:pPr indent="0" lvl="0" marL="0" marR="0" rtl="0" algn="ctr">
              <a:spcBef>
                <a:spcPts val="0"/>
              </a:spcBef>
              <a:spcAft>
                <a:spcPts val="0"/>
              </a:spcAft>
              <a:buNone/>
            </a:pPr>
            <a:r>
              <a:t/>
            </a:r>
            <a:endParaRPr b="1" sz="10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dk1"/>
                </a:solidFill>
                <a:latin typeface="Calibri"/>
                <a:ea typeface="Calibri"/>
                <a:cs typeface="Calibri"/>
                <a:sym typeface="Calibri"/>
              </a:rPr>
              <a:t>耶稣降生是为了赐予我们第二次生命</a:t>
            </a:r>
            <a:endParaRPr b="1" sz="2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sz="3200">
              <a:solidFill>
                <a:schemeClr val="dk1"/>
              </a:solidFill>
              <a:latin typeface="Calibri"/>
              <a:ea typeface="Calibri"/>
              <a:cs typeface="Calibri"/>
              <a:sym typeface="Calibri"/>
            </a:endParaRPr>
          </a:p>
        </p:txBody>
      </p:sp>
      <p:sp>
        <p:nvSpPr>
          <p:cNvPr id="216" name="Google Shape;216;p31"/>
          <p:cNvSpPr txBox="1"/>
          <p:nvPr/>
        </p:nvSpPr>
        <p:spPr>
          <a:xfrm>
            <a:off x="5177481" y="1037967"/>
            <a:ext cx="223651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第二次诞生</a:t>
            </a:r>
            <a:endParaRPr sz="3200">
              <a:solidFill>
                <a:schemeClr val="dk1"/>
              </a:solidFill>
              <a:latin typeface="Calibri"/>
              <a:ea typeface="Calibri"/>
              <a:cs typeface="Calibri"/>
              <a:sym typeface="Calibri"/>
            </a:endParaRPr>
          </a:p>
        </p:txBody>
      </p:sp>
      <p:pic>
        <p:nvPicPr>
          <p:cNvPr id="217" name="Google Shape;217;p31"/>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j316SD1.jpg" id="222" name="Google Shape;222;p32"/>
          <p:cNvPicPr preferRelativeResize="0"/>
          <p:nvPr/>
        </p:nvPicPr>
        <p:blipFill rotWithShape="1">
          <a:blip r:embed="rId3">
            <a:alphaModFix/>
          </a:blip>
          <a:srcRect b="0" l="0" r="0" t="0"/>
          <a:stretch/>
        </p:blipFill>
        <p:spPr>
          <a:xfrm>
            <a:off x="1524000" y="0"/>
            <a:ext cx="9144000" cy="6858000"/>
          </a:xfrm>
          <a:prstGeom prst="rect">
            <a:avLst/>
          </a:prstGeom>
          <a:noFill/>
          <a:ln>
            <a:noFill/>
          </a:ln>
        </p:spPr>
      </p:pic>
      <p:sp>
        <p:nvSpPr>
          <p:cNvPr id="223" name="Google Shape;223;p32"/>
          <p:cNvSpPr txBox="1"/>
          <p:nvPr/>
        </p:nvSpPr>
        <p:spPr>
          <a:xfrm>
            <a:off x="9487930" y="3311612"/>
            <a:ext cx="2360140" cy="31085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“神爱世人，甚至将他的独生子赐给他们，叫一切信他的不致灭亡，反得永生。</a:t>
            </a:r>
            <a:endParaRPr sz="2800">
              <a:solidFill>
                <a:schemeClr val="lt1"/>
              </a:solidFill>
              <a:latin typeface="Calibri"/>
              <a:ea typeface="Calibri"/>
              <a:cs typeface="Calibri"/>
              <a:sym typeface="Calibri"/>
            </a:endParaRPr>
          </a:p>
          <a:p>
            <a:pPr indent="0" lvl="0" marL="0" marR="0" rtl="0" algn="ctr">
              <a:spcBef>
                <a:spcPts val="0"/>
              </a:spcBef>
              <a:spcAft>
                <a:spcPts val="0"/>
              </a:spcAft>
              <a:buNone/>
            </a:pPr>
            <a:r>
              <a:rPr lang="en-US" sz="2800">
                <a:solidFill>
                  <a:schemeClr val="lt1"/>
                </a:solidFill>
                <a:latin typeface="Calibri"/>
                <a:ea typeface="Calibri"/>
                <a:cs typeface="Calibri"/>
                <a:sym typeface="Calibri"/>
              </a:rPr>
              <a:t>约翰福音 3:16</a:t>
            </a:r>
            <a:endParaRPr sz="2800">
              <a:solidFill>
                <a:schemeClr val="lt1"/>
              </a:solidFill>
              <a:latin typeface="Calibri"/>
              <a:ea typeface="Calibri"/>
              <a:cs typeface="Calibri"/>
              <a:sym typeface="Calibri"/>
            </a:endParaRPr>
          </a:p>
        </p:txBody>
      </p:sp>
      <p:pic>
        <p:nvPicPr>
          <p:cNvPr id="224" name="Google Shape;224;p32"/>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3"/>
          <p:cNvSpPr/>
          <p:nvPr/>
        </p:nvSpPr>
        <p:spPr>
          <a:xfrm>
            <a:off x="5560540" y="1012954"/>
            <a:ext cx="6450227" cy="48320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chemeClr val="lt2"/>
                </a:solidFill>
                <a:latin typeface="Calibri"/>
                <a:ea typeface="Calibri"/>
                <a:cs typeface="Calibri"/>
                <a:sym typeface="Calibri"/>
              </a:rPr>
              <a:t>“Hark! The Herald Angels Sing.” </a:t>
            </a:r>
            <a:endParaRPr/>
          </a:p>
          <a:p>
            <a:pPr indent="0" lvl="0" marL="0" marR="0" rtl="0" algn="ctr">
              <a:spcBef>
                <a:spcPts val="0"/>
              </a:spcBef>
              <a:spcAft>
                <a:spcPts val="0"/>
              </a:spcAft>
              <a:buNone/>
            </a:pPr>
            <a:r>
              <a:rPr lang="en-US" sz="2800">
                <a:solidFill>
                  <a:schemeClr val="lt2"/>
                </a:solidFill>
                <a:latin typeface="Calibri"/>
                <a:ea typeface="Calibri"/>
                <a:cs typeface="Calibri"/>
                <a:sym typeface="Calibri"/>
              </a:rPr>
              <a:t>In verse 3 it says,</a:t>
            </a:r>
            <a:endParaRPr/>
          </a:p>
          <a:p>
            <a:pPr indent="0" lvl="0" marL="0" marR="0" rtl="0" algn="ctr">
              <a:spcBef>
                <a:spcPts val="0"/>
              </a:spcBef>
              <a:spcAft>
                <a:spcPts val="0"/>
              </a:spcAft>
              <a:buNone/>
            </a:pPr>
            <a:r>
              <a:rPr lang="en-US" sz="2800">
                <a:solidFill>
                  <a:schemeClr val="lt2"/>
                </a:solidFill>
                <a:latin typeface="Calibri"/>
                <a:ea typeface="Calibri"/>
                <a:cs typeface="Calibri"/>
                <a:sym typeface="Calibri"/>
              </a:rPr>
              <a:t>《听啊！天使报佳音》第三节写道： </a:t>
            </a:r>
            <a:endParaRPr/>
          </a:p>
          <a:p>
            <a:pPr indent="0" lvl="0" marL="0" marR="0" rtl="0" algn="ctr">
              <a:spcBef>
                <a:spcPts val="0"/>
              </a:spcBef>
              <a:spcAft>
                <a:spcPts val="0"/>
              </a:spcAft>
              <a:buNone/>
            </a:pPr>
            <a:r>
              <a:t/>
            </a:r>
            <a:endParaRPr sz="2800">
              <a:solidFill>
                <a:schemeClr val="lt2"/>
              </a:solidFill>
              <a:latin typeface="Calibri"/>
              <a:ea typeface="Calibri"/>
              <a:cs typeface="Calibri"/>
              <a:sym typeface="Calibri"/>
            </a:endParaRPr>
          </a:p>
          <a:p>
            <a:pPr indent="0" lvl="0" marL="0" marR="0" rtl="0" algn="ctr">
              <a:spcBef>
                <a:spcPts val="0"/>
              </a:spcBef>
              <a:spcAft>
                <a:spcPts val="0"/>
              </a:spcAft>
              <a:buNone/>
            </a:pPr>
            <a:r>
              <a:rPr b="1" lang="en-US" sz="2800">
                <a:solidFill>
                  <a:srgbClr val="FFFF00"/>
                </a:solidFill>
                <a:latin typeface="Calibri"/>
                <a:ea typeface="Calibri"/>
                <a:cs typeface="Calibri"/>
                <a:sym typeface="Calibri"/>
              </a:rPr>
              <a:t>“Born that man no more may die, Born to raise the sons of earth; Born to gives them second birth..” </a:t>
            </a:r>
            <a:endParaRPr/>
          </a:p>
          <a:p>
            <a:pPr indent="0" lvl="0" marL="0" marR="0" rtl="0" algn="ctr">
              <a:spcBef>
                <a:spcPts val="0"/>
              </a:spcBef>
              <a:spcAft>
                <a:spcPts val="0"/>
              </a:spcAft>
              <a:buNone/>
            </a:pPr>
            <a:r>
              <a:t/>
            </a:r>
            <a:endParaRPr b="1" sz="2800">
              <a:solidFill>
                <a:srgbClr val="FFFF00"/>
              </a:solidFill>
              <a:latin typeface="Calibri"/>
              <a:ea typeface="Calibri"/>
              <a:cs typeface="Calibri"/>
              <a:sym typeface="Calibri"/>
            </a:endParaRPr>
          </a:p>
          <a:p>
            <a:pPr indent="0" lvl="0" marL="0" marR="0" rtl="0" algn="ctr">
              <a:spcBef>
                <a:spcPts val="0"/>
              </a:spcBef>
              <a:spcAft>
                <a:spcPts val="0"/>
              </a:spcAft>
              <a:buNone/>
            </a:pPr>
            <a:r>
              <a:rPr b="1" lang="en-US" sz="2800">
                <a:solidFill>
                  <a:srgbClr val="FFFF00"/>
                </a:solidFill>
                <a:latin typeface="Calibri"/>
                <a:ea typeface="Calibri"/>
                <a:cs typeface="Calibri"/>
                <a:sym typeface="Calibri"/>
              </a:rPr>
              <a:t>“降生是为了使人类不再死亡，降生是为了养育世间子孙；降生是为了赐予他们第二次生命……”</a:t>
            </a:r>
            <a:endParaRPr b="1" sz="2800">
              <a:solidFill>
                <a:srgbClr val="FFFF00"/>
              </a:solidFill>
              <a:latin typeface="Calibri"/>
              <a:ea typeface="Calibri"/>
              <a:cs typeface="Calibri"/>
              <a:sym typeface="Calibri"/>
            </a:endParaRPr>
          </a:p>
        </p:txBody>
      </p:sp>
      <p:pic>
        <p:nvPicPr>
          <p:cNvPr descr="A sheet music with text&#10;&#10;AI-generated content may be incorrect." id="230" name="Google Shape;230;p33"/>
          <p:cNvPicPr preferRelativeResize="0"/>
          <p:nvPr/>
        </p:nvPicPr>
        <p:blipFill rotWithShape="1">
          <a:blip r:embed="rId3">
            <a:alphaModFix/>
          </a:blip>
          <a:srcRect b="0" l="0" r="0" t="0"/>
          <a:stretch/>
        </p:blipFill>
        <p:spPr>
          <a:xfrm>
            <a:off x="0" y="0"/>
            <a:ext cx="5294711" cy="6858000"/>
          </a:xfrm>
          <a:prstGeom prst="rect">
            <a:avLst/>
          </a:prstGeom>
          <a:noFill/>
          <a:ln>
            <a:noFill/>
          </a:ln>
        </p:spPr>
      </p:pic>
      <p:pic>
        <p:nvPicPr>
          <p:cNvPr id="231" name="Google Shape;231;p33"/>
          <p:cNvPicPr preferRelativeResize="0"/>
          <p:nvPr/>
        </p:nvPicPr>
        <p:blipFill rotWithShape="1">
          <a:blip r:embed="rId4">
            <a:alphaModFix/>
          </a:blip>
          <a:srcRect b="49999" l="-1" r="932" t="1"/>
          <a:stretch/>
        </p:blipFill>
        <p:spPr>
          <a:xfrm>
            <a:off x="11274571" y="231266"/>
            <a:ext cx="736196" cy="4926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 name="Google Shape;106;p16"/>
          <p:cNvSpPr/>
          <p:nvPr/>
        </p:nvSpPr>
        <p:spPr>
          <a:xfrm flipH="1" rot="-5400000">
            <a:off x="2666617" y="-2666188"/>
            <a:ext cx="6858000" cy="12191233"/>
          </a:xfrm>
          <a:prstGeom prst="rect">
            <a:avLst/>
          </a:prstGeom>
          <a:gradFill>
            <a:gsLst>
              <a:gs pos="0">
                <a:schemeClr val="accent1"/>
              </a:gs>
              <a:gs pos="8000">
                <a:schemeClr val="accent1"/>
              </a:gs>
              <a:gs pos="100000">
                <a:srgbClr val="244061"/>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16"/>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16"/>
          <p:cNvSpPr/>
          <p:nvPr/>
        </p:nvSpPr>
        <p:spPr>
          <a:xfrm flipH="1" rot="-5400000">
            <a:off x="3649491" y="-1685840"/>
            <a:ext cx="4894564" cy="12193546"/>
          </a:xfrm>
          <a:prstGeom prst="rect">
            <a:avLst/>
          </a:prstGeom>
          <a:gradFill>
            <a:gsLst>
              <a:gs pos="0">
                <a:srgbClr val="92CCDC">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diagram of birth of person&#10;&#10;AI-generated content may be incorrect." id="109" name="Google Shape;109;p16"/>
          <p:cNvPicPr preferRelativeResize="0"/>
          <p:nvPr/>
        </p:nvPicPr>
        <p:blipFill rotWithShape="1">
          <a:blip r:embed="rId3">
            <a:alphaModFix/>
          </a:blip>
          <a:srcRect b="1" l="0" r="385" t="0"/>
          <a:stretch/>
        </p:blipFill>
        <p:spPr>
          <a:xfrm>
            <a:off x="457200" y="457200"/>
            <a:ext cx="11277600" cy="5943600"/>
          </a:xfrm>
          <a:prstGeom prst="rect">
            <a:avLst/>
          </a:prstGeom>
          <a:noFill/>
          <a:ln>
            <a:noFill/>
          </a:ln>
        </p:spPr>
      </p:pic>
      <p:sp>
        <p:nvSpPr>
          <p:cNvPr id="110" name="Google Shape;110;p16"/>
          <p:cNvSpPr txBox="1"/>
          <p:nvPr/>
        </p:nvSpPr>
        <p:spPr>
          <a:xfrm>
            <a:off x="8241957" y="5313405"/>
            <a:ext cx="250684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“in the year of the Lord”</a:t>
            </a:r>
            <a:endParaRPr/>
          </a:p>
          <a:p>
            <a:pPr indent="0" lvl="0" marL="0" marR="0" rtl="0" algn="ctr">
              <a:spcBef>
                <a:spcPts val="0"/>
              </a:spcBef>
              <a:spcAft>
                <a:spcPts val="0"/>
              </a:spcAft>
              <a:buNone/>
            </a:pPr>
            <a:r>
              <a:rPr b="1" lang="en-US" sz="1800">
                <a:solidFill>
                  <a:schemeClr val="dk1"/>
                </a:solidFill>
                <a:latin typeface="Calibri"/>
                <a:ea typeface="Calibri"/>
                <a:cs typeface="Calibri"/>
                <a:sym typeface="Calibri"/>
              </a:rPr>
              <a:t>拉丁语为 “主的年份”</a:t>
            </a:r>
            <a:endParaRPr b="1" sz="1800">
              <a:solidFill>
                <a:schemeClr val="dk1"/>
              </a:solidFill>
              <a:latin typeface="Calibri"/>
              <a:ea typeface="Calibri"/>
              <a:cs typeface="Calibri"/>
              <a:sym typeface="Calibri"/>
            </a:endParaRPr>
          </a:p>
        </p:txBody>
      </p:sp>
      <p:sp>
        <p:nvSpPr>
          <p:cNvPr id="111" name="Google Shape;111;p16"/>
          <p:cNvSpPr txBox="1"/>
          <p:nvPr/>
        </p:nvSpPr>
        <p:spPr>
          <a:xfrm>
            <a:off x="7783252" y="636654"/>
            <a:ext cx="198002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基督的诞生</a:t>
            </a:r>
            <a:endParaRPr sz="2800">
              <a:solidFill>
                <a:schemeClr val="dk1"/>
              </a:solidFill>
              <a:latin typeface="Calibri"/>
              <a:ea typeface="Calibri"/>
              <a:cs typeface="Calibri"/>
              <a:sym typeface="Calibri"/>
            </a:endParaRPr>
          </a:p>
        </p:txBody>
      </p:sp>
      <p:sp>
        <p:nvSpPr>
          <p:cNvPr id="112" name="Google Shape;112;p16"/>
          <p:cNvSpPr txBox="1"/>
          <p:nvPr/>
        </p:nvSpPr>
        <p:spPr>
          <a:xfrm>
            <a:off x="1903228" y="5313405"/>
            <a:ext cx="126188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公元前</a:t>
            </a:r>
            <a:endParaRPr sz="2800">
              <a:solidFill>
                <a:schemeClr val="dk1"/>
              </a:solidFill>
              <a:latin typeface="Calibri"/>
              <a:ea typeface="Calibri"/>
              <a:cs typeface="Calibri"/>
              <a:sym typeface="Calibri"/>
            </a:endParaRPr>
          </a:p>
        </p:txBody>
      </p:sp>
      <p:pic>
        <p:nvPicPr>
          <p:cNvPr id="113" name="Google Shape;113;p16"/>
          <p:cNvPicPr preferRelativeResize="0"/>
          <p:nvPr/>
        </p:nvPicPr>
        <p:blipFill rotWithShape="1">
          <a:blip r:embed="rId4">
            <a:alphaModFix/>
          </a:blip>
          <a:srcRect b="49999" l="-1" r="932" t="1"/>
          <a:stretch/>
        </p:blipFill>
        <p:spPr>
          <a:xfrm>
            <a:off x="597912" y="558030"/>
            <a:ext cx="508449" cy="3402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43E"/>
        </a:solidFill>
      </p:bgPr>
    </p:bg>
    <p:spTree>
      <p:nvGrpSpPr>
        <p:cNvPr id="235" name="Shape 235"/>
        <p:cNvGrpSpPr/>
        <p:nvPr/>
      </p:nvGrpSpPr>
      <p:grpSpPr>
        <a:xfrm>
          <a:off x="0" y="0"/>
          <a:ext cx="0" cy="0"/>
          <a:chOff x="0" y="0"/>
          <a:chExt cx="0" cy="0"/>
        </a:xfrm>
      </p:grpSpPr>
      <p:sp>
        <p:nvSpPr>
          <p:cNvPr id="236" name="Google Shape;236;p34"/>
          <p:cNvSpPr txBox="1"/>
          <p:nvPr/>
        </p:nvSpPr>
        <p:spPr>
          <a:xfrm>
            <a:off x="399535" y="2804984"/>
            <a:ext cx="11392929" cy="37856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But when the </a:t>
            </a:r>
            <a:r>
              <a:rPr b="1" lang="en-US" sz="2400">
                <a:solidFill>
                  <a:srgbClr val="FFFF00"/>
                </a:solidFill>
                <a:latin typeface="Arial"/>
                <a:ea typeface="Arial"/>
                <a:cs typeface="Arial"/>
                <a:sym typeface="Arial"/>
              </a:rPr>
              <a:t>time had fully come</a:t>
            </a:r>
            <a:r>
              <a:rPr lang="en-US" sz="2400">
                <a:solidFill>
                  <a:schemeClr val="lt1"/>
                </a:solidFill>
                <a:latin typeface="Arial"/>
                <a:ea typeface="Arial"/>
                <a:cs typeface="Arial"/>
                <a:sym typeface="Arial"/>
              </a:rPr>
              <a:t>, God sent his Son, born of a woman, </a:t>
            </a:r>
            <a:r>
              <a:rPr b="1" lang="en-US" sz="2400">
                <a:solidFill>
                  <a:srgbClr val="FFFF00"/>
                </a:solidFill>
                <a:latin typeface="Arial"/>
                <a:ea typeface="Arial"/>
                <a:cs typeface="Arial"/>
                <a:sym typeface="Arial"/>
              </a:rPr>
              <a:t>born under law</a:t>
            </a:r>
            <a:r>
              <a:rPr lang="en-US" sz="2400">
                <a:solidFill>
                  <a:schemeClr val="lt1"/>
                </a:solidFill>
                <a:latin typeface="Arial"/>
                <a:ea typeface="Arial"/>
                <a:cs typeface="Arial"/>
                <a:sym typeface="Arial"/>
              </a:rPr>
              <a:t>, </a:t>
            </a:r>
            <a:r>
              <a:rPr baseline="30000" lang="en-US" sz="2400">
                <a:solidFill>
                  <a:schemeClr val="lt1"/>
                </a:solidFill>
                <a:latin typeface="Arial"/>
                <a:ea typeface="Arial"/>
                <a:cs typeface="Arial"/>
                <a:sym typeface="Arial"/>
              </a:rPr>
              <a:t>5</a:t>
            </a:r>
            <a:r>
              <a:rPr lang="en-US" sz="2400">
                <a:solidFill>
                  <a:schemeClr val="lt1"/>
                </a:solidFill>
                <a:latin typeface="Arial"/>
                <a:ea typeface="Arial"/>
                <a:cs typeface="Arial"/>
                <a:sym typeface="Arial"/>
              </a:rPr>
              <a:t> to redeem those under law, that we might receive the full rights of sons (Adoption as son). </a:t>
            </a:r>
            <a:r>
              <a:rPr baseline="30000" lang="en-US" sz="2400">
                <a:solidFill>
                  <a:schemeClr val="lt1"/>
                </a:solidFill>
                <a:latin typeface="Arial"/>
                <a:ea typeface="Arial"/>
                <a:cs typeface="Arial"/>
                <a:sym typeface="Arial"/>
              </a:rPr>
              <a:t>6</a:t>
            </a:r>
            <a:r>
              <a:rPr lang="en-US" sz="2400">
                <a:solidFill>
                  <a:schemeClr val="lt1"/>
                </a:solidFill>
                <a:latin typeface="Arial"/>
                <a:ea typeface="Arial"/>
                <a:cs typeface="Arial"/>
                <a:sym typeface="Arial"/>
              </a:rPr>
              <a:t> </a:t>
            </a:r>
            <a:r>
              <a:rPr b="1" lang="en-US" sz="2400">
                <a:solidFill>
                  <a:srgbClr val="FFFF00"/>
                </a:solidFill>
                <a:latin typeface="Arial"/>
                <a:ea typeface="Arial"/>
                <a:cs typeface="Arial"/>
                <a:sym typeface="Arial"/>
              </a:rPr>
              <a:t>Because you are sons, God sent the Spirit of his Son into our hearts</a:t>
            </a:r>
            <a:r>
              <a:rPr lang="en-US" sz="2400">
                <a:solidFill>
                  <a:schemeClr val="lt1"/>
                </a:solidFill>
                <a:latin typeface="Arial"/>
                <a:ea typeface="Arial"/>
                <a:cs typeface="Arial"/>
                <a:sym typeface="Arial"/>
              </a:rPr>
              <a:t>, the Spirit who calls out, "</a:t>
            </a:r>
            <a:r>
              <a:rPr b="1" lang="en-US" sz="2400">
                <a:solidFill>
                  <a:srgbClr val="FFFF00"/>
                </a:solidFill>
                <a:latin typeface="Arial"/>
                <a:ea typeface="Arial"/>
                <a:cs typeface="Arial"/>
                <a:sym typeface="Arial"/>
              </a:rPr>
              <a:t>Abba, Father</a:t>
            </a:r>
            <a:r>
              <a:rPr lang="en-US" sz="2400">
                <a:solidFill>
                  <a:srgbClr val="FFFF00"/>
                </a:solidFill>
                <a:latin typeface="Arial"/>
                <a:ea typeface="Arial"/>
                <a:cs typeface="Arial"/>
                <a:sym typeface="Arial"/>
              </a:rPr>
              <a:t>.</a:t>
            </a:r>
            <a:r>
              <a:rPr lang="en-US" sz="2400">
                <a:solidFill>
                  <a:schemeClr val="lt1"/>
                </a:solidFill>
                <a:latin typeface="Arial"/>
                <a:ea typeface="Arial"/>
                <a:cs typeface="Arial"/>
                <a:sym typeface="Arial"/>
              </a:rPr>
              <a:t>" </a:t>
            </a:r>
            <a:r>
              <a:rPr baseline="30000" lang="en-US" sz="2400">
                <a:solidFill>
                  <a:schemeClr val="lt1"/>
                </a:solidFill>
                <a:latin typeface="Arial"/>
                <a:ea typeface="Arial"/>
                <a:cs typeface="Arial"/>
                <a:sym typeface="Arial"/>
              </a:rPr>
              <a:t>7</a:t>
            </a:r>
            <a:r>
              <a:rPr lang="en-US" sz="2400">
                <a:solidFill>
                  <a:schemeClr val="lt1"/>
                </a:solidFill>
                <a:latin typeface="Arial"/>
                <a:ea typeface="Arial"/>
                <a:cs typeface="Arial"/>
                <a:sym typeface="Arial"/>
              </a:rPr>
              <a:t> So you are no longer a slave, </a:t>
            </a:r>
            <a:r>
              <a:rPr b="1" lang="en-US" sz="2400">
                <a:solidFill>
                  <a:schemeClr val="lt1"/>
                </a:solidFill>
                <a:latin typeface="Arial"/>
                <a:ea typeface="Arial"/>
                <a:cs typeface="Arial"/>
                <a:sym typeface="Arial"/>
              </a:rPr>
              <a:t>but a son</a:t>
            </a:r>
            <a:r>
              <a:rPr lang="en-US" sz="2400">
                <a:solidFill>
                  <a:schemeClr val="lt1"/>
                </a:solidFill>
                <a:latin typeface="Arial"/>
                <a:ea typeface="Arial"/>
                <a:cs typeface="Arial"/>
                <a:sym typeface="Arial"/>
              </a:rPr>
              <a:t>; and since you are a son, </a:t>
            </a:r>
            <a:r>
              <a:rPr b="1" lang="en-US" sz="2400">
                <a:solidFill>
                  <a:srgbClr val="FFFF00"/>
                </a:solidFill>
                <a:latin typeface="Arial"/>
                <a:ea typeface="Arial"/>
                <a:cs typeface="Arial"/>
                <a:sym typeface="Arial"/>
              </a:rPr>
              <a:t>God has made you also an heir</a:t>
            </a:r>
            <a:r>
              <a:rPr lang="en-US" sz="2400">
                <a:solidFill>
                  <a:schemeClr val="lt1"/>
                </a:solidFill>
                <a:latin typeface="Arial"/>
                <a:ea typeface="Arial"/>
                <a:cs typeface="Arial"/>
                <a:sym typeface="Arial"/>
              </a:rPr>
              <a:t>. Galatians 4:4-7 niv</a:t>
            </a:r>
            <a:endParaRPr sz="2400">
              <a:solidFill>
                <a:schemeClr val="lt1"/>
              </a:solidFill>
              <a:latin typeface="Arial"/>
              <a:ea typeface="Arial"/>
              <a:cs typeface="Arial"/>
              <a:sym typeface="Arial"/>
            </a:endParaRPr>
          </a:p>
          <a:p>
            <a:pPr indent="0" lvl="0" marL="0" marR="0" rtl="0" algn="ctr">
              <a:spcBef>
                <a:spcPts val="0"/>
              </a:spcBef>
              <a:spcAft>
                <a:spcPts val="0"/>
              </a:spcAft>
              <a:buNone/>
            </a:pPr>
            <a:r>
              <a:t/>
            </a:r>
            <a:endParaRPr sz="2400">
              <a:solidFill>
                <a:schemeClr val="lt1"/>
              </a:solidFill>
              <a:latin typeface="Arial"/>
              <a:ea typeface="Arial"/>
              <a:cs typeface="Arial"/>
              <a:sym typeface="Arial"/>
            </a:endParaRPr>
          </a:p>
          <a:p>
            <a:pPr indent="0" lvl="0" marL="0" marR="0" rtl="0" algn="ctr">
              <a:spcBef>
                <a:spcPts val="0"/>
              </a:spcBef>
              <a:spcAft>
                <a:spcPts val="0"/>
              </a:spcAft>
              <a:buNone/>
            </a:pPr>
            <a:r>
              <a:rPr lang="en-US" sz="2400">
                <a:solidFill>
                  <a:schemeClr val="lt1"/>
                </a:solidFill>
                <a:latin typeface="Arial"/>
                <a:ea typeface="Arial"/>
                <a:cs typeface="Arial"/>
                <a:sym typeface="Arial"/>
              </a:rPr>
              <a:t>及至时候满足，神就差遣他的儿子，为女子所生，且生在律法以下， 5 要把律法以下的人赎出来，叫我们得着儿子的名分。 6 你们既为儿子，神就差他儿子的灵进入你们[a]的心，呼叫：“阿爸！父！” 7 可见，从此以后你不是奴仆，乃是儿子了；既是儿子，就靠着神为后嗣。 加拉太书 4:4-7</a:t>
            </a:r>
            <a:endParaRPr sz="2400">
              <a:solidFill>
                <a:schemeClr val="lt1"/>
              </a:solidFill>
              <a:latin typeface="Arial"/>
              <a:ea typeface="Arial"/>
              <a:cs typeface="Arial"/>
              <a:sym typeface="Arial"/>
            </a:endParaRPr>
          </a:p>
        </p:txBody>
      </p:sp>
      <p:pic>
        <p:nvPicPr>
          <p:cNvPr descr="For Unto Us a Child is Born - LeaderImpact" id="237" name="Google Shape;237;p34"/>
          <p:cNvPicPr preferRelativeResize="0"/>
          <p:nvPr/>
        </p:nvPicPr>
        <p:blipFill rotWithShape="1">
          <a:blip r:embed="rId3">
            <a:alphaModFix/>
          </a:blip>
          <a:srcRect b="3423" l="7399" r="5439" t="6126"/>
          <a:stretch/>
        </p:blipFill>
        <p:spPr>
          <a:xfrm>
            <a:off x="0" y="0"/>
            <a:ext cx="12192000" cy="2804984"/>
          </a:xfrm>
          <a:prstGeom prst="rect">
            <a:avLst/>
          </a:prstGeom>
          <a:noFill/>
          <a:ln>
            <a:noFill/>
          </a:ln>
        </p:spPr>
      </p:pic>
      <p:pic>
        <p:nvPicPr>
          <p:cNvPr id="238" name="Google Shape;238;p34"/>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2" name="Shape 242"/>
        <p:cNvGrpSpPr/>
        <p:nvPr/>
      </p:nvGrpSpPr>
      <p:grpSpPr>
        <a:xfrm>
          <a:off x="0" y="0"/>
          <a:ext cx="0" cy="0"/>
          <a:chOff x="0" y="0"/>
          <a:chExt cx="0" cy="0"/>
        </a:xfrm>
      </p:grpSpPr>
      <p:pic>
        <p:nvPicPr>
          <p:cNvPr descr="FOR Unto Us a Son Is GIVEN… | Pure Grace Ministries" id="243" name="Google Shape;243;p35"/>
          <p:cNvPicPr preferRelativeResize="0"/>
          <p:nvPr/>
        </p:nvPicPr>
        <p:blipFill rotWithShape="1">
          <a:blip r:embed="rId3">
            <a:alphaModFix/>
          </a:blip>
          <a:srcRect b="35826" l="0" r="0" t="6068"/>
          <a:stretch/>
        </p:blipFill>
        <p:spPr>
          <a:xfrm>
            <a:off x="20" y="-1"/>
            <a:ext cx="12191980" cy="3984912"/>
          </a:xfrm>
          <a:custGeom>
            <a:rect b="b" l="l" r="r" t="t"/>
            <a:pathLst>
              <a:path extrusionOk="0" h="3984912" w="12192000">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ln>
            <a:noFill/>
          </a:ln>
        </p:spPr>
      </p:pic>
      <p:grpSp>
        <p:nvGrpSpPr>
          <p:cNvPr id="244" name="Google Shape;244;p35"/>
          <p:cNvGrpSpPr/>
          <p:nvPr/>
        </p:nvGrpSpPr>
        <p:grpSpPr>
          <a:xfrm>
            <a:off x="0" y="3528992"/>
            <a:ext cx="12192000" cy="757168"/>
            <a:chOff x="0" y="2959818"/>
            <a:chExt cx="12192000" cy="757168"/>
          </a:xfrm>
        </p:grpSpPr>
        <p:sp>
          <p:nvSpPr>
            <p:cNvPr id="245" name="Google Shape;245;p35"/>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35"/>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47" name="Google Shape;247;p35"/>
          <p:cNvSpPr txBox="1"/>
          <p:nvPr/>
        </p:nvSpPr>
        <p:spPr>
          <a:xfrm>
            <a:off x="214184" y="4443960"/>
            <a:ext cx="11763600" cy="2002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lang="en-US" sz="2400" u="sng">
                <a:solidFill>
                  <a:srgbClr val="FFFF00"/>
                </a:solidFill>
                <a:latin typeface="Calibri"/>
                <a:ea typeface="Calibri"/>
                <a:cs typeface="Calibri"/>
                <a:sym typeface="Calibri"/>
              </a:rPr>
              <a:t>Death Through Adam, Life Through Christ</a:t>
            </a:r>
            <a:endParaRPr sz="2400">
              <a:solidFill>
                <a:schemeClr val="lt1"/>
              </a:solidFill>
              <a:latin typeface="Calibri"/>
              <a:ea typeface="Calibri"/>
              <a:cs typeface="Calibri"/>
              <a:sym typeface="Calibri"/>
            </a:endParaRPr>
          </a:p>
          <a:p>
            <a:pPr indent="0" lvl="0" marL="0" marR="0" rtl="0" algn="ctr">
              <a:lnSpc>
                <a:spcPct val="90000"/>
              </a:lnSpc>
              <a:spcBef>
                <a:spcPts val="600"/>
              </a:spcBef>
              <a:spcAft>
                <a:spcPts val="0"/>
              </a:spcAft>
              <a:buNone/>
            </a:pPr>
            <a:r>
              <a:rPr lang="en-US" sz="2400">
                <a:solidFill>
                  <a:schemeClr val="lt1"/>
                </a:solidFill>
                <a:latin typeface="Calibri"/>
                <a:ea typeface="Calibri"/>
                <a:cs typeface="Calibri"/>
                <a:sym typeface="Calibri"/>
              </a:rPr>
              <a:t>For as by </a:t>
            </a:r>
            <a:r>
              <a:rPr b="1" lang="en-US" sz="2400">
                <a:solidFill>
                  <a:schemeClr val="lt1"/>
                </a:solidFill>
                <a:latin typeface="Calibri"/>
                <a:ea typeface="Calibri"/>
                <a:cs typeface="Calibri"/>
                <a:sym typeface="Calibri"/>
              </a:rPr>
              <a:t>a </a:t>
            </a:r>
            <a:r>
              <a:rPr lang="en-US" sz="2400">
                <a:solidFill>
                  <a:schemeClr val="lt1"/>
                </a:solidFill>
                <a:latin typeface="Calibri"/>
                <a:ea typeface="Calibri"/>
                <a:cs typeface="Calibri"/>
                <a:sym typeface="Calibri"/>
              </a:rPr>
              <a:t>man came death, by a man has come also the resurrection of the dead. </a:t>
            </a:r>
            <a:r>
              <a:rPr baseline="30000" lang="en-US" sz="2400">
                <a:solidFill>
                  <a:schemeClr val="lt1"/>
                </a:solidFill>
                <a:latin typeface="Calibri"/>
                <a:ea typeface="Calibri"/>
                <a:cs typeface="Calibri"/>
                <a:sym typeface="Calibri"/>
              </a:rPr>
              <a:t>22</a:t>
            </a:r>
            <a:r>
              <a:rPr lang="en-US" sz="2400">
                <a:solidFill>
                  <a:schemeClr val="lt1"/>
                </a:solidFill>
                <a:latin typeface="Calibri"/>
                <a:ea typeface="Calibri"/>
                <a:cs typeface="Calibri"/>
                <a:sym typeface="Calibri"/>
              </a:rPr>
              <a:t> For as in </a:t>
            </a:r>
            <a:r>
              <a:rPr b="1" lang="en-US" sz="2400">
                <a:solidFill>
                  <a:srgbClr val="FFFF00"/>
                </a:solidFill>
                <a:latin typeface="Calibri"/>
                <a:ea typeface="Calibri"/>
                <a:cs typeface="Calibri"/>
                <a:sym typeface="Calibri"/>
              </a:rPr>
              <a:t>Adam all die, so also in Christ shall all be made alive</a:t>
            </a:r>
            <a:r>
              <a:rPr lang="en-US" sz="2400">
                <a:solidFill>
                  <a:schemeClr val="lt1"/>
                </a:solidFill>
                <a:latin typeface="Calibri"/>
                <a:ea typeface="Calibri"/>
                <a:cs typeface="Calibri"/>
                <a:sym typeface="Calibri"/>
              </a:rPr>
              <a:t>. 1 Corinthians 15:21–22 esv</a:t>
            </a:r>
            <a:endParaRPr sz="2400">
              <a:solidFill>
                <a:schemeClr val="lt1"/>
              </a:solidFill>
              <a:latin typeface="Calibri"/>
              <a:ea typeface="Calibri"/>
              <a:cs typeface="Calibri"/>
              <a:sym typeface="Calibri"/>
            </a:endParaRPr>
          </a:p>
          <a:p>
            <a:pPr indent="0" lvl="0" marL="0" marR="0" rtl="0" algn="ctr">
              <a:lnSpc>
                <a:spcPct val="90000"/>
              </a:lnSpc>
              <a:spcBef>
                <a:spcPts val="600"/>
              </a:spcBef>
              <a:spcAft>
                <a:spcPts val="0"/>
              </a:spcAft>
              <a:buNone/>
            </a:pPr>
            <a:r>
              <a:t/>
            </a:r>
            <a:endParaRPr sz="1200">
              <a:solidFill>
                <a:schemeClr val="lt1"/>
              </a:solidFill>
              <a:latin typeface="Calibri"/>
              <a:ea typeface="Calibri"/>
              <a:cs typeface="Calibri"/>
              <a:sym typeface="Calibri"/>
            </a:endParaRPr>
          </a:p>
          <a:p>
            <a:pPr indent="0" lvl="0" marL="0" marR="0" rtl="0" algn="ctr">
              <a:lnSpc>
                <a:spcPct val="90000"/>
              </a:lnSpc>
              <a:spcBef>
                <a:spcPts val="600"/>
              </a:spcBef>
              <a:spcAft>
                <a:spcPts val="0"/>
              </a:spcAft>
              <a:buNone/>
            </a:pPr>
            <a:r>
              <a:rPr lang="en-US" sz="2400">
                <a:solidFill>
                  <a:schemeClr val="lt1"/>
                </a:solidFill>
                <a:latin typeface="Calibri"/>
                <a:ea typeface="Calibri"/>
                <a:cs typeface="Calibri"/>
                <a:sym typeface="Calibri"/>
              </a:rPr>
              <a:t>死既是因一人而来，死人复活也是因一人而来。 22 在亚当里众人都死了，照样，在基督里众人也都要复活。   哥林多前书 15:21-22</a:t>
            </a:r>
            <a:endParaRPr sz="2400">
              <a:solidFill>
                <a:schemeClr val="lt1"/>
              </a:solidFill>
              <a:latin typeface="Calibri"/>
              <a:ea typeface="Calibri"/>
              <a:cs typeface="Calibri"/>
              <a:sym typeface="Calibri"/>
            </a:endParaRPr>
          </a:p>
        </p:txBody>
      </p:sp>
      <p:pic>
        <p:nvPicPr>
          <p:cNvPr id="248" name="Google Shape;248;p35"/>
          <p:cNvPicPr preferRelativeResize="0"/>
          <p:nvPr/>
        </p:nvPicPr>
        <p:blipFill rotWithShape="1">
          <a:blip r:embed="rId5">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Jihad to Jonny.jpg" id="253" name="Google Shape;253;p36"/>
          <p:cNvPicPr preferRelativeResize="0"/>
          <p:nvPr/>
        </p:nvPicPr>
        <p:blipFill rotWithShape="1">
          <a:blip r:embed="rId3">
            <a:alphaModFix/>
          </a:blip>
          <a:srcRect b="0" l="0" r="0" t="0"/>
          <a:stretch/>
        </p:blipFill>
        <p:spPr>
          <a:xfrm>
            <a:off x="1524000" y="0"/>
            <a:ext cx="9144000" cy="6858000"/>
          </a:xfrm>
          <a:prstGeom prst="rect">
            <a:avLst/>
          </a:prstGeom>
          <a:noFill/>
          <a:ln>
            <a:noFill/>
          </a:ln>
        </p:spPr>
      </p:pic>
      <p:pic>
        <p:nvPicPr>
          <p:cNvPr id="254" name="Google Shape;254;p36"/>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Jonny SOM.jpg" id="259" name="Google Shape;259;p37"/>
          <p:cNvPicPr preferRelativeResize="0"/>
          <p:nvPr/>
        </p:nvPicPr>
        <p:blipFill rotWithShape="1">
          <a:blip r:embed="rId3">
            <a:alphaModFix/>
          </a:blip>
          <a:srcRect b="0" l="0" r="0" t="0"/>
          <a:stretch/>
        </p:blipFill>
        <p:spPr>
          <a:xfrm>
            <a:off x="4343400" y="0"/>
            <a:ext cx="3494522" cy="6858000"/>
          </a:xfrm>
          <a:prstGeom prst="rect">
            <a:avLst/>
          </a:prstGeom>
          <a:noFill/>
          <a:ln>
            <a:noFill/>
          </a:ln>
        </p:spPr>
      </p:pic>
      <p:sp>
        <p:nvSpPr>
          <p:cNvPr id="260" name="Google Shape;260;p37"/>
          <p:cNvSpPr txBox="1"/>
          <p:nvPr/>
        </p:nvSpPr>
        <p:spPr>
          <a:xfrm>
            <a:off x="2007171" y="2264142"/>
            <a:ext cx="176702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FFFF00"/>
                </a:solidFill>
                <a:latin typeface="Calibri"/>
                <a:ea typeface="Calibri"/>
                <a:cs typeface="Calibri"/>
                <a:sym typeface="Calibri"/>
              </a:rPr>
              <a:t>Jihad</a:t>
            </a:r>
            <a:endParaRPr/>
          </a:p>
        </p:txBody>
      </p:sp>
      <p:sp>
        <p:nvSpPr>
          <p:cNvPr id="261" name="Google Shape;261;p37"/>
          <p:cNvSpPr txBox="1"/>
          <p:nvPr/>
        </p:nvSpPr>
        <p:spPr>
          <a:xfrm>
            <a:off x="8233166" y="2264142"/>
            <a:ext cx="219497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FFFF00"/>
                </a:solidFill>
                <a:latin typeface="Calibri"/>
                <a:ea typeface="Calibri"/>
                <a:cs typeface="Calibri"/>
                <a:sym typeface="Calibri"/>
              </a:rPr>
              <a:t>Johnny</a:t>
            </a:r>
            <a:endParaRPr/>
          </a:p>
        </p:txBody>
      </p:sp>
      <p:pic>
        <p:nvPicPr>
          <p:cNvPr id="262" name="Google Shape;262;p37"/>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Two men in a car&#10;&#10;AI-generated content may be incorrect." id="267" name="Google Shape;267;p38"/>
          <p:cNvPicPr preferRelativeResize="0"/>
          <p:nvPr/>
        </p:nvPicPr>
        <p:blipFill rotWithShape="1">
          <a:blip r:embed="rId3">
            <a:alphaModFix/>
          </a:blip>
          <a:srcRect b="0" l="37754" r="0" t="26341"/>
          <a:stretch/>
        </p:blipFill>
        <p:spPr>
          <a:xfrm>
            <a:off x="6656124" y="491932"/>
            <a:ext cx="3035643" cy="4789616"/>
          </a:xfrm>
          <a:prstGeom prst="rect">
            <a:avLst/>
          </a:prstGeom>
          <a:noFill/>
          <a:ln>
            <a:noFill/>
          </a:ln>
        </p:spPr>
      </p:pic>
      <p:pic>
        <p:nvPicPr>
          <p:cNvPr descr="A person taking a selfie&#10;&#10;AI-generated content may be incorrect." id="268" name="Google Shape;268;p38"/>
          <p:cNvPicPr preferRelativeResize="0"/>
          <p:nvPr/>
        </p:nvPicPr>
        <p:blipFill rotWithShape="1">
          <a:blip r:embed="rId4">
            <a:alphaModFix/>
          </a:blip>
          <a:srcRect b="0" l="0" r="0" t="0"/>
          <a:stretch/>
        </p:blipFill>
        <p:spPr>
          <a:xfrm>
            <a:off x="2032000" y="2233548"/>
            <a:ext cx="4064000" cy="3048000"/>
          </a:xfrm>
          <a:prstGeom prst="rect">
            <a:avLst/>
          </a:prstGeom>
          <a:noFill/>
          <a:ln>
            <a:noFill/>
          </a:ln>
        </p:spPr>
      </p:pic>
      <p:sp>
        <p:nvSpPr>
          <p:cNvPr id="269" name="Google Shape;269;p38"/>
          <p:cNvSpPr txBox="1"/>
          <p:nvPr/>
        </p:nvSpPr>
        <p:spPr>
          <a:xfrm>
            <a:off x="1662046" y="5377998"/>
            <a:ext cx="8511588"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From Burning Churches to Planting Churches</a:t>
            </a:r>
            <a:endParaRPr/>
          </a:p>
          <a:p>
            <a:pPr indent="0" lvl="0" marL="0" marR="0" rtl="0" algn="ctr">
              <a:spcBef>
                <a:spcPts val="0"/>
              </a:spcBef>
              <a:spcAft>
                <a:spcPts val="0"/>
              </a:spcAft>
              <a:buNone/>
            </a:pPr>
            <a:r>
              <a:rPr b="1" lang="en-US" sz="3200">
                <a:solidFill>
                  <a:schemeClr val="lt1"/>
                </a:solidFill>
                <a:latin typeface="Calibri"/>
                <a:ea typeface="Calibri"/>
                <a:cs typeface="Calibri"/>
                <a:sym typeface="Calibri"/>
              </a:rPr>
              <a:t>从焚烧教堂到建立教会</a:t>
            </a:r>
            <a:endParaRPr b="1" sz="3200">
              <a:solidFill>
                <a:schemeClr val="lt1"/>
              </a:solidFill>
              <a:latin typeface="Calibri"/>
              <a:ea typeface="Calibri"/>
              <a:cs typeface="Calibri"/>
              <a:sym typeface="Calibri"/>
            </a:endParaRPr>
          </a:p>
        </p:txBody>
      </p:sp>
      <p:pic>
        <p:nvPicPr>
          <p:cNvPr id="270" name="Google Shape;270;p38"/>
          <p:cNvPicPr preferRelativeResize="0"/>
          <p:nvPr/>
        </p:nvPicPr>
        <p:blipFill rotWithShape="1">
          <a:blip r:embed="rId5">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39"/>
          <p:cNvSpPr/>
          <p:nvPr/>
        </p:nvSpPr>
        <p:spPr>
          <a:xfrm>
            <a:off x="0" y="2"/>
            <a:ext cx="12192000" cy="68579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39"/>
          <p:cNvSpPr/>
          <p:nvPr/>
        </p:nvSpPr>
        <p:spPr>
          <a:xfrm>
            <a:off x="0" y="430"/>
            <a:ext cx="8104091" cy="6857571"/>
          </a:xfrm>
          <a:prstGeom prst="rect">
            <a:avLst/>
          </a:prstGeom>
          <a:gradFill>
            <a:gsLst>
              <a:gs pos="0">
                <a:srgbClr val="366092"/>
              </a:gs>
              <a:gs pos="100000">
                <a:srgbClr val="000000"/>
              </a:gs>
            </a:gsLst>
            <a:lin ang="3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39"/>
          <p:cNvSpPr/>
          <p:nvPr/>
        </p:nvSpPr>
        <p:spPr>
          <a:xfrm rot="-5400000">
            <a:off x="1874250" y="627728"/>
            <a:ext cx="4355593" cy="8104092"/>
          </a:xfrm>
          <a:prstGeom prst="rect">
            <a:avLst/>
          </a:prstGeom>
          <a:gradFill>
            <a:gsLst>
              <a:gs pos="0">
                <a:srgbClr val="244061"/>
              </a:gs>
              <a:gs pos="91000">
                <a:srgbClr val="0F243E">
                  <a:alpha val="12941"/>
                </a:srgbClr>
              </a:gs>
              <a:gs pos="100000">
                <a:srgbClr val="0F243E">
                  <a:alpha val="12941"/>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39"/>
          <p:cNvSpPr/>
          <p:nvPr/>
        </p:nvSpPr>
        <p:spPr>
          <a:xfrm>
            <a:off x="457200" y="-1"/>
            <a:ext cx="7646891" cy="6858001"/>
          </a:xfrm>
          <a:prstGeom prst="rect">
            <a:avLst/>
          </a:prstGeom>
          <a:gradFill>
            <a:gsLst>
              <a:gs pos="0">
                <a:srgbClr val="366092">
                  <a:alpha val="51764"/>
                </a:srgbClr>
              </a:gs>
              <a:gs pos="41000">
                <a:srgbClr val="366092">
                  <a:alpha val="51764"/>
                </a:srgbClr>
              </a:gs>
              <a:gs pos="95000">
                <a:srgbClr val="000000">
                  <a:alpha val="67843"/>
                </a:srgbClr>
              </a:gs>
              <a:gs pos="100000">
                <a:srgbClr val="000000">
                  <a:alpha val="67843"/>
                </a:srgbClr>
              </a:gs>
            </a:gsLst>
            <a:lin ang="14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39"/>
          <p:cNvSpPr/>
          <p:nvPr/>
        </p:nvSpPr>
        <p:spPr>
          <a:xfrm rot="10800000">
            <a:off x="0" y="2501118"/>
            <a:ext cx="8091784" cy="4331436"/>
          </a:xfrm>
          <a:prstGeom prst="rect">
            <a:avLst/>
          </a:prstGeom>
          <a:gradFill>
            <a:gsLst>
              <a:gs pos="0">
                <a:srgbClr val="000000">
                  <a:alpha val="15686"/>
                </a:srgbClr>
              </a:gs>
              <a:gs pos="91000">
                <a:srgbClr val="4F81BD">
                  <a:alpha val="29803"/>
                </a:srgbClr>
              </a:gs>
              <a:gs pos="100000">
                <a:srgbClr val="4F81BD">
                  <a:alpha val="29803"/>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39"/>
          <p:cNvSpPr/>
          <p:nvPr/>
        </p:nvSpPr>
        <p:spPr>
          <a:xfrm rot="10800000">
            <a:off x="11595" y="-3"/>
            <a:ext cx="8091784" cy="6857999"/>
          </a:xfrm>
          <a:prstGeom prst="rect">
            <a:avLst/>
          </a:prstGeom>
          <a:gradFill>
            <a:gsLst>
              <a:gs pos="0">
                <a:srgbClr val="366092">
                  <a:alpha val="5882"/>
                </a:srgbClr>
              </a:gs>
              <a:gs pos="99000">
                <a:srgbClr val="000000">
                  <a:alpha val="56862"/>
                </a:srgbClr>
              </a:gs>
              <a:gs pos="100000">
                <a:srgbClr val="000000">
                  <a:alpha val="56862"/>
                </a:srgbClr>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39"/>
          <p:cNvSpPr/>
          <p:nvPr/>
        </p:nvSpPr>
        <p:spPr>
          <a:xfrm rot="6097846">
            <a:off x="2101742" y="699966"/>
            <a:ext cx="5121259" cy="5458067"/>
          </a:xfrm>
          <a:prstGeom prst="ellipse">
            <a:avLst/>
          </a:prstGeom>
          <a:gradFill>
            <a:gsLst>
              <a:gs pos="0">
                <a:srgbClr val="244061">
                  <a:alpha val="0"/>
                </a:srgbClr>
              </a:gs>
              <a:gs pos="3000">
                <a:srgbClr val="244061">
                  <a:alpha val="0"/>
                </a:srgbClr>
              </a:gs>
              <a:gs pos="100000">
                <a:srgbClr val="93B3D7">
                  <a:alpha val="16862"/>
                </a:srgbClr>
              </a:gs>
            </a:gsLst>
            <a:lin ang="17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39"/>
          <p:cNvSpPr txBox="1"/>
          <p:nvPr/>
        </p:nvSpPr>
        <p:spPr>
          <a:xfrm>
            <a:off x="1221364" y="1209894"/>
            <a:ext cx="5853227" cy="512912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None/>
            </a:pPr>
            <a:r>
              <a:rPr b="1" lang="en-US" sz="2800">
                <a:solidFill>
                  <a:srgbClr val="FFFFFF"/>
                </a:solidFill>
                <a:latin typeface="Calibri"/>
                <a:ea typeface="Calibri"/>
                <a:cs typeface="Calibri"/>
                <a:sym typeface="Calibri"/>
              </a:rPr>
              <a:t>The Third Miracle of Christmas:</a:t>
            </a:r>
            <a:endParaRPr/>
          </a:p>
          <a:p>
            <a:pPr indent="0" lvl="0" marL="0" marR="0" rtl="0" algn="l">
              <a:lnSpc>
                <a:spcPct val="90000"/>
              </a:lnSpc>
              <a:spcBef>
                <a:spcPts val="600"/>
              </a:spcBef>
              <a:spcAft>
                <a:spcPts val="0"/>
              </a:spcAft>
              <a:buNone/>
            </a:pPr>
            <a:r>
              <a:t/>
            </a:r>
            <a:endParaRPr b="1" sz="2800">
              <a:solidFill>
                <a:srgbClr val="FFFFFF"/>
              </a:solidFill>
              <a:latin typeface="Calibri"/>
              <a:ea typeface="Calibri"/>
              <a:cs typeface="Calibri"/>
              <a:sym typeface="Calibri"/>
            </a:endParaRPr>
          </a:p>
          <a:p>
            <a:pPr indent="0" lvl="0" marL="0" marR="0" rtl="0" algn="ctr">
              <a:lnSpc>
                <a:spcPct val="90000"/>
              </a:lnSpc>
              <a:spcBef>
                <a:spcPts val="600"/>
              </a:spcBef>
              <a:spcAft>
                <a:spcPts val="0"/>
              </a:spcAft>
              <a:buNone/>
            </a:pPr>
            <a:r>
              <a:rPr b="1" lang="en-US" sz="2800">
                <a:solidFill>
                  <a:srgbClr val="FFFF00"/>
                </a:solidFill>
                <a:latin typeface="Calibri"/>
                <a:ea typeface="Calibri"/>
                <a:cs typeface="Calibri"/>
                <a:sym typeface="Calibri"/>
              </a:rPr>
              <a:t>HIS BIRTH BRING FREEDOM AND HEALINGS FROM THE CURSES OF SIN</a:t>
            </a:r>
            <a:endParaRPr/>
          </a:p>
          <a:p>
            <a:pPr indent="0" lvl="0" marL="0" marR="0" rtl="0" algn="ctr">
              <a:lnSpc>
                <a:spcPct val="90000"/>
              </a:lnSpc>
              <a:spcBef>
                <a:spcPts val="600"/>
              </a:spcBef>
              <a:spcAft>
                <a:spcPts val="0"/>
              </a:spcAft>
              <a:buNone/>
            </a:pPr>
            <a:r>
              <a:t/>
            </a:r>
            <a:endParaRPr b="1" sz="2800">
              <a:solidFill>
                <a:srgbClr val="FFFF00"/>
              </a:solidFill>
              <a:latin typeface="Calibri"/>
              <a:ea typeface="Calibri"/>
              <a:cs typeface="Calibri"/>
              <a:sym typeface="Calibri"/>
            </a:endParaRPr>
          </a:p>
          <a:p>
            <a:pPr indent="0" lvl="0" marL="0" marR="0" rtl="0" algn="ctr">
              <a:lnSpc>
                <a:spcPct val="90000"/>
              </a:lnSpc>
              <a:spcBef>
                <a:spcPts val="600"/>
              </a:spcBef>
              <a:spcAft>
                <a:spcPts val="0"/>
              </a:spcAft>
              <a:buNone/>
            </a:pPr>
            <a:r>
              <a:rPr b="1" lang="en-US" sz="2800">
                <a:solidFill>
                  <a:srgbClr val="FFFF00"/>
                </a:solidFill>
                <a:latin typeface="Calibri"/>
                <a:ea typeface="Calibri"/>
                <a:cs typeface="Calibri"/>
                <a:sym typeface="Calibri"/>
              </a:rPr>
              <a:t>圣诞节的第三个奇迹:</a:t>
            </a:r>
            <a:endParaRPr b="1" sz="2800">
              <a:solidFill>
                <a:srgbClr val="FFFF00"/>
              </a:solidFill>
              <a:latin typeface="Calibri"/>
              <a:ea typeface="Calibri"/>
              <a:cs typeface="Calibri"/>
              <a:sym typeface="Calibri"/>
            </a:endParaRPr>
          </a:p>
          <a:p>
            <a:pPr indent="0" lvl="0" marL="0" marR="0" rtl="0" algn="ctr">
              <a:lnSpc>
                <a:spcPct val="90000"/>
              </a:lnSpc>
              <a:spcBef>
                <a:spcPts val="600"/>
              </a:spcBef>
              <a:spcAft>
                <a:spcPts val="0"/>
              </a:spcAft>
              <a:buNone/>
            </a:pPr>
            <a:r>
              <a:t/>
            </a:r>
            <a:endParaRPr b="1" sz="2800">
              <a:solidFill>
                <a:srgbClr val="FFFF00"/>
              </a:solidFill>
              <a:latin typeface="Calibri"/>
              <a:ea typeface="Calibri"/>
              <a:cs typeface="Calibri"/>
              <a:sym typeface="Calibri"/>
            </a:endParaRPr>
          </a:p>
          <a:p>
            <a:pPr indent="0" lvl="0" marL="0" marR="0" rtl="0" algn="ctr">
              <a:lnSpc>
                <a:spcPct val="90000"/>
              </a:lnSpc>
              <a:spcBef>
                <a:spcPts val="600"/>
              </a:spcBef>
              <a:spcAft>
                <a:spcPts val="0"/>
              </a:spcAft>
              <a:buNone/>
            </a:pPr>
            <a:r>
              <a:rPr b="1" lang="en-US" sz="2800">
                <a:solidFill>
                  <a:srgbClr val="FFFF00"/>
                </a:solidFill>
                <a:latin typeface="Calibri"/>
                <a:ea typeface="Calibri"/>
                <a:cs typeface="Calibri"/>
                <a:sym typeface="Calibri"/>
              </a:rPr>
              <a:t>他的降生带来了自由和医治，使人脱离罪恶的诅咒。</a:t>
            </a:r>
            <a:endParaRPr b="1" sz="2800">
              <a:solidFill>
                <a:srgbClr val="FFFF00"/>
              </a:solidFill>
              <a:latin typeface="Calibri"/>
              <a:ea typeface="Calibri"/>
              <a:cs typeface="Calibri"/>
              <a:sym typeface="Calibri"/>
            </a:endParaRPr>
          </a:p>
        </p:txBody>
      </p:sp>
      <p:pic>
        <p:nvPicPr>
          <p:cNvPr descr="A person and person in a manger&#10;&#10;AI-generated content may be incorrect." id="283" name="Google Shape;283;p39"/>
          <p:cNvPicPr preferRelativeResize="0"/>
          <p:nvPr/>
        </p:nvPicPr>
        <p:blipFill rotWithShape="1">
          <a:blip r:embed="rId3">
            <a:alphaModFix/>
          </a:blip>
          <a:srcRect b="-1" l="363" r="-1" t="0"/>
          <a:stretch/>
        </p:blipFill>
        <p:spPr>
          <a:xfrm>
            <a:off x="8104092" y="10"/>
            <a:ext cx="4099858" cy="6857990"/>
          </a:xfrm>
          <a:prstGeom prst="rect">
            <a:avLst/>
          </a:prstGeom>
          <a:noFill/>
          <a:ln>
            <a:noFill/>
          </a:ln>
        </p:spPr>
      </p:pic>
      <p:pic>
        <p:nvPicPr>
          <p:cNvPr id="284" name="Google Shape;284;p39"/>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descr="A sheet music with text&#10;&#10;AI-generated content may be incorrect." id="289" name="Google Shape;289;p40"/>
          <p:cNvPicPr preferRelativeResize="0"/>
          <p:nvPr/>
        </p:nvPicPr>
        <p:blipFill rotWithShape="1">
          <a:blip r:embed="rId3">
            <a:alphaModFix/>
          </a:blip>
          <a:srcRect b="0" l="0" r="0" t="0"/>
          <a:stretch/>
        </p:blipFill>
        <p:spPr>
          <a:xfrm>
            <a:off x="0" y="0"/>
            <a:ext cx="5294711" cy="6858000"/>
          </a:xfrm>
          <a:prstGeom prst="rect">
            <a:avLst/>
          </a:prstGeom>
          <a:noFill/>
          <a:ln>
            <a:noFill/>
          </a:ln>
        </p:spPr>
      </p:pic>
      <p:sp>
        <p:nvSpPr>
          <p:cNvPr id="290" name="Google Shape;290;p40"/>
          <p:cNvSpPr txBox="1"/>
          <p:nvPr/>
        </p:nvSpPr>
        <p:spPr>
          <a:xfrm>
            <a:off x="5449330" y="982176"/>
            <a:ext cx="6586152" cy="489364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Hail the heaven-born Prince of Peace!</a:t>
            </a:r>
            <a:endParaRPr/>
          </a:p>
          <a:p>
            <a:pPr indent="0" lvl="0" marL="0" marR="0" rtl="0" algn="ctr">
              <a:spcBef>
                <a:spcPts val="0"/>
              </a:spcBef>
              <a:spcAft>
                <a:spcPts val="0"/>
              </a:spcAft>
              <a:buNone/>
            </a:pPr>
            <a:r>
              <a:rPr b="1" lang="en-US" sz="3200">
                <a:solidFill>
                  <a:schemeClr val="lt1"/>
                </a:solidFill>
                <a:latin typeface="Calibri"/>
                <a:ea typeface="Calibri"/>
                <a:cs typeface="Calibri"/>
                <a:sym typeface="Calibri"/>
              </a:rPr>
              <a:t>  Hail the Sun of righteousness!</a:t>
            </a:r>
            <a:endParaRPr/>
          </a:p>
          <a:p>
            <a:pPr indent="0" lvl="0" marL="0" marR="0" rtl="0" algn="ctr">
              <a:spcBef>
                <a:spcPts val="0"/>
              </a:spcBef>
              <a:spcAft>
                <a:spcPts val="0"/>
              </a:spcAft>
              <a:buNone/>
            </a:pPr>
            <a:r>
              <a:rPr b="1" lang="en-US" sz="3200">
                <a:solidFill>
                  <a:schemeClr val="lt1"/>
                </a:solidFill>
                <a:latin typeface="Calibri"/>
                <a:ea typeface="Calibri"/>
                <a:cs typeface="Calibri"/>
                <a:sym typeface="Calibri"/>
              </a:rPr>
              <a:t>Light and life to all He brings,</a:t>
            </a:r>
            <a:endParaRPr/>
          </a:p>
          <a:p>
            <a:pPr indent="0" lvl="0" marL="0" marR="0" rtl="0" algn="ctr">
              <a:spcBef>
                <a:spcPts val="0"/>
              </a:spcBef>
              <a:spcAft>
                <a:spcPts val="0"/>
              </a:spcAft>
              <a:buNone/>
            </a:pPr>
            <a:r>
              <a:rPr b="1" lang="en-US" sz="3200">
                <a:solidFill>
                  <a:schemeClr val="lt1"/>
                </a:solidFill>
                <a:latin typeface="Calibri"/>
                <a:ea typeface="Calibri"/>
                <a:cs typeface="Calibri"/>
                <a:sym typeface="Calibri"/>
              </a:rPr>
              <a:t>  </a:t>
            </a:r>
            <a:r>
              <a:rPr b="1" lang="en-US" sz="3200">
                <a:solidFill>
                  <a:srgbClr val="FFFF00"/>
                </a:solidFill>
                <a:latin typeface="Calibri"/>
                <a:ea typeface="Calibri"/>
                <a:cs typeface="Calibri"/>
                <a:sym typeface="Calibri"/>
              </a:rPr>
              <a:t>Risen with healing in His wings</a:t>
            </a:r>
            <a:r>
              <a:rPr b="1" lang="en-US" sz="3200">
                <a:solidFill>
                  <a:schemeClr val="lt1"/>
                </a:solidFill>
                <a:latin typeface="Calibri"/>
                <a:ea typeface="Calibri"/>
                <a:cs typeface="Calibri"/>
                <a:sym typeface="Calibri"/>
              </a:rPr>
              <a:t>:</a:t>
            </a:r>
            <a:endParaRPr/>
          </a:p>
          <a:p>
            <a:pPr indent="0" lvl="0" marL="0" marR="0" rtl="0" algn="ctr">
              <a:spcBef>
                <a:spcPts val="0"/>
              </a:spcBef>
              <a:spcAft>
                <a:spcPts val="0"/>
              </a:spcAft>
              <a:buNone/>
            </a:pPr>
            <a:r>
              <a:t/>
            </a:r>
            <a:endParaRPr b="1" sz="32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3200">
                <a:solidFill>
                  <a:schemeClr val="lt1"/>
                </a:solidFill>
                <a:latin typeface="Calibri"/>
                <a:ea typeface="Calibri"/>
                <a:cs typeface="Calibri"/>
                <a:sym typeface="Calibri"/>
              </a:rPr>
              <a:t>赞美天降和平之君！</a:t>
            </a:r>
            <a:endParaRPr/>
          </a:p>
          <a:p>
            <a:pPr indent="0" lvl="0" marL="0" marR="0" rtl="0" algn="ctr">
              <a:spcBef>
                <a:spcPts val="0"/>
              </a:spcBef>
              <a:spcAft>
                <a:spcPts val="0"/>
              </a:spcAft>
              <a:buNone/>
            </a:pPr>
            <a:r>
              <a:t/>
            </a:r>
            <a:endParaRPr b="1" sz="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3200">
                <a:solidFill>
                  <a:schemeClr val="lt1"/>
                </a:solidFill>
                <a:latin typeface="Calibri"/>
                <a:ea typeface="Calibri"/>
                <a:cs typeface="Calibri"/>
                <a:sym typeface="Calibri"/>
              </a:rPr>
              <a:t>赞美公义之日！</a:t>
            </a:r>
            <a:endParaRPr/>
          </a:p>
          <a:p>
            <a:pPr indent="0" lvl="0" marL="0" marR="0" rtl="0" algn="ctr">
              <a:spcBef>
                <a:spcPts val="0"/>
              </a:spcBef>
              <a:spcAft>
                <a:spcPts val="0"/>
              </a:spcAft>
              <a:buNone/>
            </a:pPr>
            <a:r>
              <a:t/>
            </a:r>
            <a:endParaRPr b="1" sz="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3200">
                <a:solidFill>
                  <a:schemeClr val="lt1"/>
                </a:solidFill>
                <a:latin typeface="Calibri"/>
                <a:ea typeface="Calibri"/>
                <a:cs typeface="Calibri"/>
                <a:sym typeface="Calibri"/>
              </a:rPr>
              <a:t>祂赐予万物光明与生命，</a:t>
            </a:r>
            <a:endParaRPr/>
          </a:p>
          <a:p>
            <a:pPr indent="0" lvl="0" marL="0" marR="0" rtl="0" algn="ctr">
              <a:spcBef>
                <a:spcPts val="0"/>
              </a:spcBef>
              <a:spcAft>
                <a:spcPts val="0"/>
              </a:spcAft>
              <a:buNone/>
            </a:pPr>
            <a:r>
              <a:t/>
            </a:r>
            <a:endParaRPr b="1" sz="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3200">
                <a:solidFill>
                  <a:schemeClr val="lt1"/>
                </a:solidFill>
                <a:latin typeface="Calibri"/>
                <a:ea typeface="Calibri"/>
                <a:cs typeface="Calibri"/>
                <a:sym typeface="Calibri"/>
              </a:rPr>
              <a:t>祂的翅膀带着医治之能复活：</a:t>
            </a:r>
            <a:endParaRPr b="1" sz="32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41"/>
          <p:cNvPicPr preferRelativeResize="0"/>
          <p:nvPr/>
        </p:nvPicPr>
        <p:blipFill rotWithShape="1">
          <a:blip r:embed="rId3">
            <a:alphaModFix/>
          </a:blip>
          <a:srcRect b="0" l="0" r="0" t="0"/>
          <a:stretch/>
        </p:blipFill>
        <p:spPr>
          <a:xfrm>
            <a:off x="272236" y="1219186"/>
            <a:ext cx="2097082" cy="3192176"/>
          </a:xfrm>
          <a:prstGeom prst="rect">
            <a:avLst/>
          </a:prstGeom>
          <a:noFill/>
          <a:ln>
            <a:noFill/>
          </a:ln>
        </p:spPr>
      </p:pic>
      <p:sp>
        <p:nvSpPr>
          <p:cNvPr id="296" name="Google Shape;296;p41"/>
          <p:cNvSpPr txBox="1"/>
          <p:nvPr/>
        </p:nvSpPr>
        <p:spPr>
          <a:xfrm>
            <a:off x="2369318" y="358345"/>
            <a:ext cx="9550447" cy="60016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"The Spirit of the Lord is on me, because he has anointed me to preach </a:t>
            </a:r>
            <a:r>
              <a:rPr b="1" lang="en-US" sz="2400">
                <a:solidFill>
                  <a:schemeClr val="lt1"/>
                </a:solidFill>
                <a:latin typeface="Arial"/>
                <a:ea typeface="Arial"/>
                <a:cs typeface="Arial"/>
                <a:sym typeface="Arial"/>
              </a:rPr>
              <a:t>good news (tidings) to the poor</a:t>
            </a:r>
            <a:r>
              <a:rPr lang="en-US" sz="2400">
                <a:solidFill>
                  <a:schemeClr val="lt1"/>
                </a:solidFill>
                <a:latin typeface="Arial"/>
                <a:ea typeface="Arial"/>
                <a:cs typeface="Arial"/>
                <a:sym typeface="Arial"/>
              </a:rPr>
              <a:t>. He has sent me to </a:t>
            </a:r>
            <a:r>
              <a:rPr b="1" lang="en-US" sz="2400">
                <a:solidFill>
                  <a:schemeClr val="lt1"/>
                </a:solidFill>
                <a:latin typeface="Arial"/>
                <a:ea typeface="Arial"/>
                <a:cs typeface="Arial"/>
                <a:sym typeface="Arial"/>
              </a:rPr>
              <a:t>proclaim </a:t>
            </a:r>
            <a:r>
              <a:rPr b="1" i="1" lang="en-US" sz="2400">
                <a:solidFill>
                  <a:schemeClr val="lt1"/>
                </a:solidFill>
                <a:latin typeface="Arial"/>
                <a:ea typeface="Arial"/>
                <a:cs typeface="Arial"/>
                <a:sym typeface="Arial"/>
              </a:rPr>
              <a:t>freedom</a:t>
            </a:r>
            <a:r>
              <a:rPr b="1" lang="en-US" sz="2400">
                <a:solidFill>
                  <a:schemeClr val="lt1"/>
                </a:solidFill>
                <a:latin typeface="Arial"/>
                <a:ea typeface="Arial"/>
                <a:cs typeface="Arial"/>
                <a:sym typeface="Arial"/>
              </a:rPr>
              <a:t> for the prisoners (captives</a:t>
            </a:r>
            <a:r>
              <a:rPr lang="en-US" sz="2400">
                <a:solidFill>
                  <a:schemeClr val="lt1"/>
                </a:solidFill>
                <a:latin typeface="Arial"/>
                <a:ea typeface="Arial"/>
                <a:cs typeface="Arial"/>
                <a:sym typeface="Arial"/>
              </a:rPr>
              <a:t>) ,and </a:t>
            </a:r>
            <a:r>
              <a:rPr b="1" lang="en-US" sz="2400">
                <a:solidFill>
                  <a:schemeClr val="lt1"/>
                </a:solidFill>
                <a:latin typeface="Arial"/>
                <a:ea typeface="Arial"/>
                <a:cs typeface="Arial"/>
                <a:sym typeface="Arial"/>
              </a:rPr>
              <a:t>recovery of sight for the blind</a:t>
            </a:r>
            <a:r>
              <a:rPr lang="en-US" sz="2400">
                <a:solidFill>
                  <a:schemeClr val="lt1"/>
                </a:solidFill>
                <a:latin typeface="Arial"/>
                <a:ea typeface="Arial"/>
                <a:cs typeface="Arial"/>
                <a:sym typeface="Arial"/>
              </a:rPr>
              <a:t>, to set the oppressed (</a:t>
            </a:r>
            <a:r>
              <a:rPr b="1" i="1" lang="en-US" sz="2400">
                <a:solidFill>
                  <a:schemeClr val="lt1"/>
                </a:solidFill>
                <a:latin typeface="Arial"/>
                <a:ea typeface="Arial"/>
                <a:cs typeface="Arial"/>
                <a:sym typeface="Arial"/>
              </a:rPr>
              <a:t>release</a:t>
            </a:r>
            <a:r>
              <a:rPr b="1" lang="en-US" sz="2400">
                <a:solidFill>
                  <a:schemeClr val="lt1"/>
                </a:solidFill>
                <a:latin typeface="Arial"/>
                <a:ea typeface="Arial"/>
                <a:cs typeface="Arial"/>
                <a:sym typeface="Arial"/>
              </a:rPr>
              <a:t> the oppressed, bruised) free</a:t>
            </a:r>
            <a:r>
              <a:rPr lang="en-US" sz="2400">
                <a:solidFill>
                  <a:schemeClr val="lt1"/>
                </a:solidFill>
                <a:latin typeface="Arial"/>
                <a:ea typeface="Arial"/>
                <a:cs typeface="Arial"/>
                <a:sym typeface="Arial"/>
              </a:rPr>
              <a:t>, 19 to proclaim the year of the </a:t>
            </a:r>
            <a:r>
              <a:rPr b="1" lang="en-US" sz="2400">
                <a:solidFill>
                  <a:schemeClr val="lt1"/>
                </a:solidFill>
                <a:latin typeface="Arial"/>
                <a:ea typeface="Arial"/>
                <a:cs typeface="Arial"/>
                <a:sym typeface="Arial"/>
              </a:rPr>
              <a:t>Lord's favor</a:t>
            </a:r>
            <a:r>
              <a:rPr lang="en-US" sz="2400">
                <a:solidFill>
                  <a:schemeClr val="lt1"/>
                </a:solidFill>
                <a:latin typeface="Arial"/>
                <a:ea typeface="Arial"/>
                <a:cs typeface="Arial"/>
                <a:sym typeface="Arial"/>
              </a:rPr>
              <a:t>."  </a:t>
            </a:r>
            <a:endParaRPr/>
          </a:p>
          <a:p>
            <a:pPr indent="0" lvl="0" marL="0" marR="0" rtl="0" algn="l">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Luke 4:18-19 niv </a:t>
            </a:r>
            <a:endParaRPr sz="2400">
              <a:solidFill>
                <a:schemeClr val="lt1"/>
              </a:solidFill>
              <a:latin typeface="Arial"/>
              <a:ea typeface="Arial"/>
              <a:cs typeface="Arial"/>
              <a:sym typeface="Arial"/>
            </a:endParaRPr>
          </a:p>
          <a:p>
            <a:pPr indent="0" lvl="0" marL="0" marR="0" rtl="0" algn="l">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 </a:t>
            </a:r>
            <a:endParaRPr sz="1600">
              <a:solidFill>
                <a:schemeClr val="lt1"/>
              </a:solidFill>
              <a:latin typeface="Arial"/>
              <a:ea typeface="Arial"/>
              <a:cs typeface="Arial"/>
              <a:sym typeface="Arial"/>
            </a:endParaRPr>
          </a:p>
          <a:p>
            <a:pPr indent="0" lvl="0" marL="0" marR="0" rtl="0" algn="l">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and he began by saying to them, "</a:t>
            </a:r>
            <a:r>
              <a:rPr b="1" lang="en-US" sz="2400">
                <a:solidFill>
                  <a:schemeClr val="lt1"/>
                </a:solidFill>
                <a:latin typeface="Arial"/>
                <a:ea typeface="Arial"/>
                <a:cs typeface="Arial"/>
                <a:sym typeface="Arial"/>
              </a:rPr>
              <a:t>Today this scripture is fulfilled in your hearing </a:t>
            </a:r>
            <a:r>
              <a:rPr lang="en-US" sz="2400">
                <a:solidFill>
                  <a:schemeClr val="lt1"/>
                </a:solidFill>
                <a:latin typeface="Arial"/>
                <a:ea typeface="Arial"/>
                <a:cs typeface="Arial"/>
                <a:sym typeface="Arial"/>
              </a:rPr>
              <a:t>Luke 4:21 </a:t>
            </a:r>
            <a:endParaRPr b="1" sz="2400">
              <a:solidFill>
                <a:schemeClr val="lt1"/>
              </a:solidFill>
              <a:latin typeface="Arial"/>
              <a:ea typeface="Arial"/>
              <a:cs typeface="Arial"/>
              <a:sym typeface="Arial"/>
            </a:endParaRPr>
          </a:p>
          <a:p>
            <a:pPr indent="0" lvl="0" marL="0" marR="0" rtl="0" algn="l">
              <a:spcBef>
                <a:spcPts val="0"/>
              </a:spcBef>
              <a:spcAft>
                <a:spcPts val="0"/>
              </a:spcAft>
              <a:buClr>
                <a:schemeClr val="dk1"/>
              </a:buClr>
              <a:buSzPts val="2400"/>
              <a:buFont typeface="Calibri"/>
              <a:buNone/>
            </a:pPr>
            <a:r>
              <a:t/>
            </a:r>
            <a:endParaRPr b="1" sz="2400">
              <a:solidFill>
                <a:schemeClr val="lt1"/>
              </a:solidFill>
              <a:latin typeface="Arial"/>
              <a:ea typeface="Arial"/>
              <a:cs typeface="Arial"/>
              <a:sym typeface="Arial"/>
            </a:endParaRPr>
          </a:p>
          <a:p>
            <a:pPr indent="0" lvl="0" marL="0" marR="0" rtl="0" algn="l">
              <a:spcBef>
                <a:spcPts val="0"/>
              </a:spcBef>
              <a:spcAft>
                <a:spcPts val="0"/>
              </a:spcAft>
              <a:buClr>
                <a:schemeClr val="lt1"/>
              </a:buClr>
              <a:buSzPts val="2800"/>
              <a:buFont typeface="Arial"/>
              <a:buNone/>
            </a:pPr>
            <a:r>
              <a:rPr b="1" lang="en-US" sz="2800">
                <a:solidFill>
                  <a:schemeClr val="lt1"/>
                </a:solidFill>
                <a:latin typeface="Arial"/>
                <a:ea typeface="Arial"/>
                <a:cs typeface="Arial"/>
                <a:sym typeface="Arial"/>
              </a:rPr>
              <a:t>“主的灵在我身上，因为他用膏膏我，叫我传福音给贫穷的人，差遣我报告被掳的得释放、瞎眼的得看见，叫那受压制的得自由， 19 报告神悦纳人的禧年。” 路加福音 4:18-19</a:t>
            </a:r>
            <a:endParaRPr/>
          </a:p>
          <a:p>
            <a:pPr indent="0" lvl="0" marL="0" marR="0" rtl="0" algn="l">
              <a:spcBef>
                <a:spcPts val="0"/>
              </a:spcBef>
              <a:spcAft>
                <a:spcPts val="0"/>
              </a:spcAft>
              <a:buClr>
                <a:schemeClr val="dk1"/>
              </a:buClr>
              <a:buSzPts val="1200"/>
              <a:buFont typeface="Calibri"/>
              <a:buNone/>
            </a:pPr>
            <a:r>
              <a:t/>
            </a:r>
            <a:endParaRPr b="1" sz="1200">
              <a:solidFill>
                <a:schemeClr val="lt1"/>
              </a:solidFill>
              <a:latin typeface="Arial"/>
              <a:ea typeface="Arial"/>
              <a:cs typeface="Arial"/>
              <a:sym typeface="Arial"/>
            </a:endParaRPr>
          </a:p>
          <a:p>
            <a:pPr indent="0" lvl="0" marL="0" marR="0" rtl="0" algn="l">
              <a:spcBef>
                <a:spcPts val="0"/>
              </a:spcBef>
              <a:spcAft>
                <a:spcPts val="0"/>
              </a:spcAft>
              <a:buClr>
                <a:schemeClr val="lt1"/>
              </a:buClr>
              <a:buSzPts val="2800"/>
              <a:buFont typeface="Arial"/>
              <a:buNone/>
            </a:pPr>
            <a:r>
              <a:rPr b="1" lang="en-US" sz="2800">
                <a:solidFill>
                  <a:schemeClr val="lt1"/>
                </a:solidFill>
                <a:latin typeface="Arial"/>
                <a:ea typeface="Arial"/>
                <a:cs typeface="Arial"/>
                <a:sym typeface="Arial"/>
              </a:rPr>
              <a:t>耶稣对他们说：“今天这经应验在你们耳中了。” </a:t>
            </a:r>
            <a:endParaRPr/>
          </a:p>
          <a:p>
            <a:pPr indent="0" lvl="0" marL="0" marR="0" rtl="0" algn="l">
              <a:spcBef>
                <a:spcPts val="0"/>
              </a:spcBef>
              <a:spcAft>
                <a:spcPts val="0"/>
              </a:spcAft>
              <a:buClr>
                <a:schemeClr val="lt1"/>
              </a:buClr>
              <a:buSzPts val="2800"/>
              <a:buFont typeface="Arial"/>
              <a:buNone/>
            </a:pPr>
            <a:r>
              <a:rPr b="1" lang="en-US" sz="2800">
                <a:solidFill>
                  <a:schemeClr val="lt1"/>
                </a:solidFill>
                <a:latin typeface="Arial"/>
                <a:ea typeface="Arial"/>
                <a:cs typeface="Arial"/>
                <a:sym typeface="Arial"/>
              </a:rPr>
              <a:t>路加福音 4:21</a:t>
            </a:r>
            <a:endParaRPr b="1" sz="2800">
              <a:solidFill>
                <a:schemeClr val="lt1"/>
              </a:solidFill>
              <a:latin typeface="Arial"/>
              <a:ea typeface="Arial"/>
              <a:cs typeface="Arial"/>
              <a:sym typeface="Arial"/>
            </a:endParaRPr>
          </a:p>
        </p:txBody>
      </p:sp>
      <p:pic>
        <p:nvPicPr>
          <p:cNvPr id="297" name="Google Shape;297;p41"/>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42"/>
          <p:cNvPicPr preferRelativeResize="0"/>
          <p:nvPr/>
        </p:nvPicPr>
        <p:blipFill rotWithShape="1">
          <a:blip r:embed="rId3">
            <a:alphaModFix/>
          </a:blip>
          <a:srcRect b="79080" l="71994" r="1091" t="2761"/>
          <a:stretch/>
        </p:blipFill>
        <p:spPr>
          <a:xfrm>
            <a:off x="8927548" y="6172200"/>
            <a:ext cx="1522709" cy="685800"/>
          </a:xfrm>
          <a:prstGeom prst="rect">
            <a:avLst/>
          </a:prstGeom>
          <a:noFill/>
          <a:ln>
            <a:noFill/>
          </a:ln>
        </p:spPr>
      </p:pic>
      <p:pic>
        <p:nvPicPr>
          <p:cNvPr id="303" name="Google Shape;303;p42"/>
          <p:cNvPicPr preferRelativeResize="0"/>
          <p:nvPr/>
        </p:nvPicPr>
        <p:blipFill rotWithShape="1">
          <a:blip r:embed="rId4">
            <a:alphaModFix/>
          </a:blip>
          <a:srcRect b="0" l="0" r="0" t="0"/>
          <a:stretch/>
        </p:blipFill>
        <p:spPr>
          <a:xfrm>
            <a:off x="1524000" y="0"/>
            <a:ext cx="9144000" cy="6858000"/>
          </a:xfrm>
          <a:prstGeom prst="rect">
            <a:avLst/>
          </a:prstGeom>
          <a:noFill/>
          <a:ln>
            <a:noFill/>
          </a:ln>
        </p:spPr>
      </p:pic>
      <p:pic>
        <p:nvPicPr>
          <p:cNvPr id="304" name="Google Shape;304;p42"/>
          <p:cNvPicPr preferRelativeResize="0"/>
          <p:nvPr/>
        </p:nvPicPr>
        <p:blipFill rotWithShape="1">
          <a:blip r:embed="rId5">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3"/>
          <p:cNvPicPr preferRelativeResize="0"/>
          <p:nvPr/>
        </p:nvPicPr>
        <p:blipFill rotWithShape="1">
          <a:blip r:embed="rId3">
            <a:alphaModFix/>
          </a:blip>
          <a:srcRect b="79080" l="71994" r="1091" t="2761"/>
          <a:stretch/>
        </p:blipFill>
        <p:spPr>
          <a:xfrm>
            <a:off x="8927548" y="6172200"/>
            <a:ext cx="1522709" cy="685800"/>
          </a:xfrm>
          <a:prstGeom prst="rect">
            <a:avLst/>
          </a:prstGeom>
          <a:noFill/>
          <a:ln>
            <a:noFill/>
          </a:ln>
        </p:spPr>
      </p:pic>
      <p:pic>
        <p:nvPicPr>
          <p:cNvPr id="310" name="Google Shape;310;p43"/>
          <p:cNvPicPr preferRelativeResize="0"/>
          <p:nvPr/>
        </p:nvPicPr>
        <p:blipFill rotWithShape="1">
          <a:blip r:embed="rId4">
            <a:alphaModFix/>
          </a:blip>
          <a:srcRect b="0" l="0" r="0" t="0"/>
          <a:stretch/>
        </p:blipFill>
        <p:spPr>
          <a:xfrm>
            <a:off x="1524000" y="0"/>
            <a:ext cx="9144000" cy="6858000"/>
          </a:xfrm>
          <a:prstGeom prst="rect">
            <a:avLst/>
          </a:prstGeom>
          <a:noFill/>
          <a:ln>
            <a:noFill/>
          </a:ln>
        </p:spPr>
      </p:pic>
      <p:pic>
        <p:nvPicPr>
          <p:cNvPr id="311" name="Google Shape;311;p43"/>
          <p:cNvPicPr preferRelativeResize="0"/>
          <p:nvPr/>
        </p:nvPicPr>
        <p:blipFill rotWithShape="1">
          <a:blip r:embed="rId5">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p:nvPr/>
        </p:nvSpPr>
        <p:spPr>
          <a:xfrm>
            <a:off x="5550195" y="428176"/>
            <a:ext cx="6278389" cy="58169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chemeClr val="lt2"/>
                </a:solidFill>
                <a:latin typeface="Calibri"/>
                <a:ea typeface="Calibri"/>
                <a:cs typeface="Calibri"/>
                <a:sym typeface="Calibri"/>
              </a:rPr>
              <a:t>A prophecy written about 700 years before the birth of Jesus came to passed!</a:t>
            </a:r>
            <a:endParaRPr/>
          </a:p>
          <a:p>
            <a:pPr indent="0" lvl="0" marL="0" marR="0" rtl="0" algn="ctr">
              <a:spcBef>
                <a:spcPts val="0"/>
              </a:spcBef>
              <a:spcAft>
                <a:spcPts val="0"/>
              </a:spcAft>
              <a:buNone/>
            </a:pPr>
            <a:r>
              <a:rPr b="1" lang="en-US" sz="2400">
                <a:solidFill>
                  <a:schemeClr val="lt2"/>
                </a:solidFill>
                <a:latin typeface="Calibri"/>
                <a:ea typeface="Calibri"/>
                <a:cs typeface="Calibri"/>
                <a:sym typeface="Calibri"/>
              </a:rPr>
              <a:t>耶稣诞生前约700年写下的预言竟然应验了！</a:t>
            </a:r>
            <a:r>
              <a:rPr lang="en-US" sz="2400">
                <a:solidFill>
                  <a:schemeClr val="lt2"/>
                </a:solidFill>
                <a:latin typeface="Calibri"/>
                <a:ea typeface="Calibri"/>
                <a:cs typeface="Calibri"/>
                <a:sym typeface="Calibri"/>
              </a:rPr>
              <a:t> </a:t>
            </a:r>
            <a:endParaRPr/>
          </a:p>
          <a:p>
            <a:pPr indent="0" lvl="0" marL="0" marR="0" rtl="0" algn="ctr">
              <a:spcBef>
                <a:spcPts val="0"/>
              </a:spcBef>
              <a:spcAft>
                <a:spcPts val="0"/>
              </a:spcAft>
              <a:buNone/>
            </a:pPr>
            <a:r>
              <a:t/>
            </a:r>
            <a:endParaRPr sz="3200">
              <a:solidFill>
                <a:schemeClr val="lt2"/>
              </a:solidFill>
              <a:latin typeface="Calibri"/>
              <a:ea typeface="Calibri"/>
              <a:cs typeface="Calibri"/>
              <a:sym typeface="Calibri"/>
            </a:endParaRPr>
          </a:p>
          <a:p>
            <a:pPr indent="0" lvl="0" marL="0" marR="0" rtl="0" algn="ctr">
              <a:spcBef>
                <a:spcPts val="0"/>
              </a:spcBef>
              <a:spcAft>
                <a:spcPts val="0"/>
              </a:spcAft>
              <a:buNone/>
            </a:pPr>
            <a:r>
              <a:rPr lang="en-US" sz="2600">
                <a:solidFill>
                  <a:schemeClr val="lt2"/>
                </a:solidFill>
                <a:latin typeface="Calibri"/>
                <a:ea typeface="Calibri"/>
                <a:cs typeface="Calibri"/>
                <a:sym typeface="Calibri"/>
              </a:rPr>
              <a:t>"For to us </a:t>
            </a:r>
            <a:r>
              <a:rPr b="1" lang="en-US" sz="2600">
                <a:solidFill>
                  <a:srgbClr val="FFFF00"/>
                </a:solidFill>
                <a:latin typeface="Calibri"/>
                <a:ea typeface="Calibri"/>
                <a:cs typeface="Calibri"/>
                <a:sym typeface="Calibri"/>
              </a:rPr>
              <a:t>a child is born to us a son is given</a:t>
            </a:r>
            <a:r>
              <a:rPr lang="en-US" sz="2600">
                <a:solidFill>
                  <a:schemeClr val="lt2"/>
                </a:solidFill>
                <a:latin typeface="Calibri"/>
                <a:ea typeface="Calibri"/>
                <a:cs typeface="Calibri"/>
                <a:sym typeface="Calibri"/>
              </a:rPr>
              <a:t>, and the government will be on his shoulders. And he will be called </a:t>
            </a:r>
            <a:r>
              <a:rPr lang="en-US" sz="2600">
                <a:solidFill>
                  <a:schemeClr val="lt1"/>
                </a:solidFill>
                <a:latin typeface="Calibri"/>
                <a:ea typeface="Calibri"/>
                <a:cs typeface="Calibri"/>
                <a:sym typeface="Calibri"/>
              </a:rPr>
              <a:t>Wonderful Counselor, Mighty God, Everlasting Father, Prince of Peace."</a:t>
            </a:r>
            <a:r>
              <a:rPr lang="en-US" sz="2600">
                <a:solidFill>
                  <a:srgbClr val="FFFF00"/>
                </a:solidFill>
                <a:latin typeface="Calibri"/>
                <a:ea typeface="Calibri"/>
                <a:cs typeface="Calibri"/>
                <a:sym typeface="Calibri"/>
              </a:rPr>
              <a:t>  </a:t>
            </a:r>
            <a:r>
              <a:rPr lang="en-US" sz="2600">
                <a:solidFill>
                  <a:schemeClr val="lt2"/>
                </a:solidFill>
                <a:latin typeface="Calibri"/>
                <a:ea typeface="Calibri"/>
                <a:cs typeface="Calibri"/>
                <a:sym typeface="Calibri"/>
              </a:rPr>
              <a:t>Isaiah 9:6 niv</a:t>
            </a:r>
            <a:endParaRPr sz="2600">
              <a:solidFill>
                <a:schemeClr val="lt2"/>
              </a:solidFill>
              <a:latin typeface="Calibri"/>
              <a:ea typeface="Calibri"/>
              <a:cs typeface="Calibri"/>
              <a:sym typeface="Calibri"/>
            </a:endParaRPr>
          </a:p>
          <a:p>
            <a:pPr indent="0" lvl="0" marL="0" marR="0" rtl="0" algn="ctr">
              <a:spcBef>
                <a:spcPts val="0"/>
              </a:spcBef>
              <a:spcAft>
                <a:spcPts val="0"/>
              </a:spcAft>
              <a:buNone/>
            </a:pPr>
            <a:r>
              <a:t/>
            </a:r>
            <a:endParaRPr sz="2600">
              <a:solidFill>
                <a:schemeClr val="lt2"/>
              </a:solidFill>
              <a:latin typeface="Calibri"/>
              <a:ea typeface="Calibri"/>
              <a:cs typeface="Calibri"/>
              <a:sym typeface="Calibri"/>
            </a:endParaRPr>
          </a:p>
          <a:p>
            <a:pPr indent="0" lvl="0" marL="0" marR="0" rtl="0" algn="ctr">
              <a:spcBef>
                <a:spcPts val="0"/>
              </a:spcBef>
              <a:spcAft>
                <a:spcPts val="0"/>
              </a:spcAft>
              <a:buNone/>
            </a:pPr>
            <a:r>
              <a:rPr lang="en-US" sz="2600">
                <a:solidFill>
                  <a:schemeClr val="lt2"/>
                </a:solidFill>
                <a:latin typeface="Calibri"/>
                <a:ea typeface="Calibri"/>
                <a:cs typeface="Calibri"/>
                <a:sym typeface="Calibri"/>
              </a:rPr>
              <a:t>因有一</a:t>
            </a:r>
            <a:r>
              <a:rPr b="1" lang="en-US" sz="2600">
                <a:solidFill>
                  <a:srgbClr val="FFFF00"/>
                </a:solidFill>
                <a:latin typeface="Calibri"/>
                <a:ea typeface="Calibri"/>
                <a:cs typeface="Calibri"/>
                <a:sym typeface="Calibri"/>
              </a:rPr>
              <a:t>婴孩为我们而生，有一子赐给我们</a:t>
            </a:r>
            <a:r>
              <a:rPr lang="en-US" sz="2600">
                <a:solidFill>
                  <a:schemeClr val="lt2"/>
                </a:solidFill>
                <a:latin typeface="Calibri"/>
                <a:ea typeface="Calibri"/>
                <a:cs typeface="Calibri"/>
                <a:sym typeface="Calibri"/>
              </a:rPr>
              <a:t>，政权必担在他的肩头上。他名称为奇妙、策士、全能的神、永在的父、和平的君。以赛亚书 9:6</a:t>
            </a:r>
            <a:endParaRPr sz="2600">
              <a:solidFill>
                <a:schemeClr val="lt2"/>
              </a:solidFill>
              <a:latin typeface="Calibri"/>
              <a:ea typeface="Calibri"/>
              <a:cs typeface="Calibri"/>
              <a:sym typeface="Calibri"/>
            </a:endParaRPr>
          </a:p>
        </p:txBody>
      </p:sp>
      <p:pic>
        <p:nvPicPr>
          <p:cNvPr descr="A person and person in a manger&#10;&#10;AI-generated content may be incorrect." id="120" name="Google Shape;120;p17"/>
          <p:cNvPicPr preferRelativeResize="0"/>
          <p:nvPr/>
        </p:nvPicPr>
        <p:blipFill rotWithShape="1">
          <a:blip r:embed="rId3">
            <a:alphaModFix/>
          </a:blip>
          <a:srcRect b="0" l="2162" r="14704" t="0"/>
          <a:stretch/>
        </p:blipFill>
        <p:spPr>
          <a:xfrm>
            <a:off x="-1" y="0"/>
            <a:ext cx="5701261" cy="6858000"/>
          </a:xfrm>
          <a:prstGeom prst="rect">
            <a:avLst/>
          </a:prstGeom>
          <a:noFill/>
          <a:ln>
            <a:noFill/>
          </a:ln>
        </p:spPr>
      </p:pic>
      <p:pic>
        <p:nvPicPr>
          <p:cNvPr id="121" name="Google Shape;121;p17"/>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Garden Tomb Ken.jpg" id="316" name="Google Shape;316;p44"/>
          <p:cNvPicPr preferRelativeResize="0"/>
          <p:nvPr/>
        </p:nvPicPr>
        <p:blipFill rotWithShape="1">
          <a:blip r:embed="rId3">
            <a:alphaModFix/>
          </a:blip>
          <a:srcRect b="0" l="0" r="0" t="0"/>
          <a:stretch/>
        </p:blipFill>
        <p:spPr>
          <a:xfrm>
            <a:off x="1192106" y="88798"/>
            <a:ext cx="8863043" cy="6647282"/>
          </a:xfrm>
          <a:prstGeom prst="rect">
            <a:avLst/>
          </a:prstGeom>
          <a:noFill/>
          <a:ln>
            <a:noFill/>
          </a:ln>
        </p:spPr>
      </p:pic>
      <p:pic>
        <p:nvPicPr>
          <p:cNvPr id="317" name="Google Shape;317;p44"/>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45"/>
          <p:cNvPicPr preferRelativeResize="0"/>
          <p:nvPr/>
        </p:nvPicPr>
        <p:blipFill rotWithShape="1">
          <a:blip r:embed="rId3">
            <a:alphaModFix/>
          </a:blip>
          <a:srcRect b="79080" l="71994" r="1091" t="2761"/>
          <a:stretch/>
        </p:blipFill>
        <p:spPr>
          <a:xfrm>
            <a:off x="8927548" y="6172200"/>
            <a:ext cx="1522709" cy="685800"/>
          </a:xfrm>
          <a:prstGeom prst="rect">
            <a:avLst/>
          </a:prstGeom>
          <a:noFill/>
          <a:ln>
            <a:noFill/>
          </a:ln>
        </p:spPr>
      </p:pic>
      <p:pic>
        <p:nvPicPr>
          <p:cNvPr id="323" name="Google Shape;323;p45"/>
          <p:cNvPicPr preferRelativeResize="0"/>
          <p:nvPr/>
        </p:nvPicPr>
        <p:blipFill rotWithShape="1">
          <a:blip r:embed="rId4">
            <a:alphaModFix/>
          </a:blip>
          <a:srcRect b="0" l="0" r="0" t="0"/>
          <a:stretch/>
        </p:blipFill>
        <p:spPr>
          <a:xfrm>
            <a:off x="1524000" y="0"/>
            <a:ext cx="9144000" cy="6858000"/>
          </a:xfrm>
          <a:prstGeom prst="rect">
            <a:avLst/>
          </a:prstGeom>
          <a:noFill/>
          <a:ln>
            <a:noFill/>
          </a:ln>
        </p:spPr>
      </p:pic>
      <p:pic>
        <p:nvPicPr>
          <p:cNvPr id="324" name="Google Shape;324;p45"/>
          <p:cNvPicPr preferRelativeResize="0"/>
          <p:nvPr/>
        </p:nvPicPr>
        <p:blipFill rotWithShape="1">
          <a:blip r:embed="rId5">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6"/>
          <p:cNvSpPr txBox="1"/>
          <p:nvPr/>
        </p:nvSpPr>
        <p:spPr>
          <a:xfrm>
            <a:off x="4622800" y="1271210"/>
            <a:ext cx="7162800" cy="47089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lt1"/>
                </a:solidFill>
                <a:latin typeface="Calibri"/>
                <a:ea typeface="Calibri"/>
                <a:cs typeface="Calibri"/>
                <a:sym typeface="Calibri"/>
              </a:rPr>
              <a:t>For you know the grace of our Lord Jesus Christ, that though he was rich, yet for your sake he became poor, so that you by his poverty might become rich. </a:t>
            </a:r>
            <a:endParaRPr/>
          </a:p>
          <a:p>
            <a:pPr indent="0" lvl="0" marL="0" marR="0" rtl="0" algn="ctr">
              <a:spcBef>
                <a:spcPts val="0"/>
              </a:spcBef>
              <a:spcAft>
                <a:spcPts val="0"/>
              </a:spcAft>
              <a:buNone/>
            </a:pPr>
            <a:r>
              <a:rPr lang="en-US" sz="3000">
                <a:solidFill>
                  <a:schemeClr val="lt1"/>
                </a:solidFill>
                <a:latin typeface="Calibri"/>
                <a:ea typeface="Calibri"/>
                <a:cs typeface="Calibri"/>
                <a:sym typeface="Calibri"/>
              </a:rPr>
              <a:t>2 Corinthians 8:9 esv</a:t>
            </a:r>
            <a:endParaRPr sz="3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3000">
              <a:solidFill>
                <a:schemeClr val="lt1"/>
              </a:solidFill>
              <a:latin typeface="Calibri"/>
              <a:ea typeface="Calibri"/>
              <a:cs typeface="Calibri"/>
              <a:sym typeface="Calibri"/>
            </a:endParaRPr>
          </a:p>
          <a:p>
            <a:pPr indent="0" lvl="0" marL="0" marR="0" rtl="0" algn="ctr">
              <a:spcBef>
                <a:spcPts val="0"/>
              </a:spcBef>
              <a:spcAft>
                <a:spcPts val="0"/>
              </a:spcAft>
              <a:buNone/>
            </a:pPr>
            <a:r>
              <a:rPr lang="en-US" sz="3000">
                <a:solidFill>
                  <a:schemeClr val="lt1"/>
                </a:solidFill>
                <a:latin typeface="Calibri"/>
                <a:ea typeface="Calibri"/>
                <a:cs typeface="Calibri"/>
                <a:sym typeface="Calibri"/>
              </a:rPr>
              <a:t>你 们 知 道 我 们 主 耶 稣 基 督 的 恩 典 ： 他 本 来 富 足 ， 却 为 你 们 成 了 贫 穷 ， 叫 你 们 因 他 的 贫 穷 ， 可 以 成 为 富 足 。歌 林 多 後 書 8:9</a:t>
            </a:r>
            <a:endParaRPr sz="3000">
              <a:solidFill>
                <a:schemeClr val="lt1"/>
              </a:solidFill>
              <a:latin typeface="Calibri"/>
              <a:ea typeface="Calibri"/>
              <a:cs typeface="Calibri"/>
              <a:sym typeface="Calibri"/>
            </a:endParaRPr>
          </a:p>
        </p:txBody>
      </p:sp>
      <p:pic>
        <p:nvPicPr>
          <p:cNvPr descr="What Does 2 Corinthians 8:9 Mean?" id="330" name="Google Shape;330;p46"/>
          <p:cNvPicPr preferRelativeResize="0"/>
          <p:nvPr/>
        </p:nvPicPr>
        <p:blipFill rotWithShape="1">
          <a:blip r:embed="rId3">
            <a:alphaModFix/>
          </a:blip>
          <a:srcRect b="0" l="3198" r="3288" t="0"/>
          <a:stretch/>
        </p:blipFill>
        <p:spPr>
          <a:xfrm>
            <a:off x="257775" y="1271210"/>
            <a:ext cx="4203887" cy="3314700"/>
          </a:xfrm>
          <a:prstGeom prst="rect">
            <a:avLst/>
          </a:prstGeom>
          <a:noFill/>
          <a:ln>
            <a:noFill/>
          </a:ln>
        </p:spPr>
      </p:pic>
      <p:pic>
        <p:nvPicPr>
          <p:cNvPr id="331" name="Google Shape;331;p46"/>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8"/>
          <p:cNvSpPr txBox="1"/>
          <p:nvPr/>
        </p:nvSpPr>
        <p:spPr>
          <a:xfrm>
            <a:off x="4646141" y="725611"/>
            <a:ext cx="6972298" cy="569386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But the angel said to them, "Do not be afraid. I bring you </a:t>
            </a:r>
            <a:r>
              <a:rPr b="1" lang="en-US" sz="2800">
                <a:solidFill>
                  <a:srgbClr val="FFFF00"/>
                </a:solidFill>
                <a:latin typeface="Calibri"/>
                <a:ea typeface="Calibri"/>
                <a:cs typeface="Calibri"/>
                <a:sym typeface="Calibri"/>
              </a:rPr>
              <a:t>good news of great joy that will be for all the people</a:t>
            </a:r>
            <a:r>
              <a:rPr lang="en-US" sz="2800">
                <a:solidFill>
                  <a:schemeClr val="lt1"/>
                </a:solidFill>
                <a:latin typeface="Calibri"/>
                <a:ea typeface="Calibri"/>
                <a:cs typeface="Calibri"/>
                <a:sym typeface="Calibri"/>
              </a:rPr>
              <a:t>. 11 Today in the town of David a </a:t>
            </a:r>
            <a:r>
              <a:rPr b="1" lang="en-US" sz="2800">
                <a:solidFill>
                  <a:srgbClr val="FFFF00"/>
                </a:solidFill>
                <a:latin typeface="Calibri"/>
                <a:ea typeface="Calibri"/>
                <a:cs typeface="Calibri"/>
                <a:sym typeface="Calibri"/>
              </a:rPr>
              <a:t>Savior has been born to you; he is Christ the Lord</a:t>
            </a:r>
            <a:r>
              <a:rPr lang="en-US" sz="2800">
                <a:solidFill>
                  <a:schemeClr val="lt1"/>
                </a:solidFill>
                <a:latin typeface="Calibri"/>
                <a:ea typeface="Calibri"/>
                <a:cs typeface="Calibri"/>
                <a:sym typeface="Calibri"/>
              </a:rPr>
              <a:t>. 12 This will be a sign to you: You will find a baby wrapped in cloths and lying in a manger." Luke 2:10-12 NIV</a:t>
            </a:r>
            <a:endParaRPr/>
          </a:p>
          <a:p>
            <a:pPr indent="0" lvl="0" marL="0" marR="0" rtl="0" algn="ctr">
              <a:spcBef>
                <a:spcPts val="0"/>
              </a:spcBef>
              <a:spcAft>
                <a:spcPts val="0"/>
              </a:spcAft>
              <a:buNone/>
            </a:pPr>
            <a:r>
              <a:t/>
            </a:r>
            <a:endParaRPr sz="2800">
              <a:solidFill>
                <a:schemeClr val="lt1"/>
              </a:solidFill>
              <a:latin typeface="Calibri"/>
              <a:ea typeface="Calibri"/>
              <a:cs typeface="Calibri"/>
              <a:sym typeface="Calibri"/>
            </a:endParaRPr>
          </a:p>
          <a:p>
            <a:pPr indent="0" lvl="0" marL="0" marR="0" rtl="0" algn="ctr">
              <a:spcBef>
                <a:spcPts val="0"/>
              </a:spcBef>
              <a:spcAft>
                <a:spcPts val="0"/>
              </a:spcAft>
              <a:buNone/>
            </a:pPr>
            <a:r>
              <a:rPr lang="en-US" sz="2800">
                <a:solidFill>
                  <a:schemeClr val="lt1"/>
                </a:solidFill>
                <a:latin typeface="Calibri"/>
                <a:ea typeface="Calibri"/>
                <a:cs typeface="Calibri"/>
                <a:sym typeface="Calibri"/>
              </a:rPr>
              <a:t>那天使对他们说：“不要惧怕，我报给你们大喜的信息，是关乎万民的。 11 因今天在大卫的城里，为你们生了救主，就是主基督。 12 你们要看见一个婴孩，包着布，卧在马槽里，那就是记号了。” 路加福音 2:10-12</a:t>
            </a:r>
            <a:endParaRPr sz="2800">
              <a:solidFill>
                <a:schemeClr val="lt1"/>
              </a:solidFill>
              <a:latin typeface="Calibri"/>
              <a:ea typeface="Calibri"/>
              <a:cs typeface="Calibri"/>
              <a:sym typeface="Calibri"/>
            </a:endParaRPr>
          </a:p>
        </p:txBody>
      </p:sp>
      <p:pic>
        <p:nvPicPr>
          <p:cNvPr descr="Angelic Christmas Sky: Announcing Jesus' Arrival - AI Art" id="127" name="Google Shape;127;p18"/>
          <p:cNvPicPr preferRelativeResize="0"/>
          <p:nvPr/>
        </p:nvPicPr>
        <p:blipFill rotWithShape="1">
          <a:blip r:embed="rId3">
            <a:alphaModFix/>
          </a:blip>
          <a:srcRect b="0" l="0" r="0" t="0"/>
          <a:stretch/>
        </p:blipFill>
        <p:spPr>
          <a:xfrm>
            <a:off x="234777" y="1294022"/>
            <a:ext cx="4213654" cy="4213654"/>
          </a:xfrm>
          <a:prstGeom prst="rect">
            <a:avLst/>
          </a:prstGeom>
          <a:noFill/>
          <a:ln>
            <a:noFill/>
          </a:ln>
        </p:spPr>
      </p:pic>
      <p:pic>
        <p:nvPicPr>
          <p:cNvPr id="128" name="Google Shape;128;p18"/>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A group of people standing in a field with their arms outstretched&#10;&#10;AI-generated content may be incorrect." id="133" name="Google Shape;133;p19"/>
          <p:cNvPicPr preferRelativeResize="0"/>
          <p:nvPr/>
        </p:nvPicPr>
        <p:blipFill rotWithShape="1">
          <a:blip r:embed="rId3">
            <a:alphaModFix/>
          </a:blip>
          <a:srcRect b="0" l="1823" r="1892" t="0"/>
          <a:stretch/>
        </p:blipFill>
        <p:spPr>
          <a:xfrm>
            <a:off x="0" y="0"/>
            <a:ext cx="12192000" cy="6858000"/>
          </a:xfrm>
          <a:prstGeom prst="rect">
            <a:avLst/>
          </a:prstGeom>
          <a:noFill/>
          <a:ln>
            <a:noFill/>
          </a:ln>
        </p:spPr>
      </p:pic>
      <p:sp>
        <p:nvSpPr>
          <p:cNvPr id="134" name="Google Shape;134;p19"/>
          <p:cNvSpPr/>
          <p:nvPr/>
        </p:nvSpPr>
        <p:spPr>
          <a:xfrm>
            <a:off x="494270" y="4343325"/>
            <a:ext cx="11504140" cy="2185214"/>
          </a:xfrm>
          <a:prstGeom prst="rect">
            <a:avLst/>
          </a:prstGeom>
          <a:solidFill>
            <a:schemeClr val="dk1">
              <a:alpha val="52156"/>
            </a:scheme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lt1"/>
                </a:solidFill>
                <a:latin typeface="Calibri"/>
                <a:ea typeface="Calibri"/>
                <a:cs typeface="Calibri"/>
                <a:sym typeface="Calibri"/>
              </a:rPr>
              <a:t>The greatest miraculous story ever told that is still relevant today! </a:t>
            </a:r>
            <a:endParaRPr/>
          </a:p>
          <a:p>
            <a:pPr indent="0" lvl="0" marL="0" marR="0" rtl="0" algn="ctr">
              <a:spcBef>
                <a:spcPts val="0"/>
              </a:spcBef>
              <a:spcAft>
                <a:spcPts val="0"/>
              </a:spcAft>
              <a:buNone/>
            </a:pPr>
            <a:r>
              <a:rPr lang="en-US" sz="3200">
                <a:solidFill>
                  <a:schemeClr val="lt1"/>
                </a:solidFill>
                <a:latin typeface="Calibri"/>
                <a:ea typeface="Calibri"/>
                <a:cs typeface="Calibri"/>
                <a:sym typeface="Calibri"/>
              </a:rPr>
              <a:t>HISTORY is but HIS STORY</a:t>
            </a:r>
            <a:endParaRPr/>
          </a:p>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a:p>
            <a:pPr indent="0" lvl="0" marL="0" marR="0" rtl="0" algn="ctr">
              <a:spcBef>
                <a:spcPts val="0"/>
              </a:spcBef>
              <a:spcAft>
                <a:spcPts val="0"/>
              </a:spcAft>
              <a:buNone/>
            </a:pPr>
            <a:r>
              <a:rPr lang="en-US" sz="3200">
                <a:solidFill>
                  <a:schemeClr val="lt1"/>
                </a:solidFill>
                <a:latin typeface="Calibri"/>
                <a:ea typeface="Calibri"/>
                <a:cs typeface="Calibri"/>
                <a:sym typeface="Calibri"/>
              </a:rPr>
              <a:t>这是有史以来最伟大的奇迹故事，至今依然具有现实意义！</a:t>
            </a:r>
            <a:endParaRPr/>
          </a:p>
          <a:p>
            <a:pPr indent="0" lvl="0" marL="0" marR="0" rtl="0" algn="ctr">
              <a:spcBef>
                <a:spcPts val="0"/>
              </a:spcBef>
              <a:spcAft>
                <a:spcPts val="0"/>
              </a:spcAft>
              <a:buNone/>
            </a:pPr>
            <a:r>
              <a:rPr lang="en-US" sz="3200">
                <a:solidFill>
                  <a:schemeClr val="lt1"/>
                </a:solidFill>
                <a:latin typeface="Calibri"/>
                <a:ea typeface="Calibri"/>
                <a:cs typeface="Calibri"/>
                <a:sym typeface="Calibri"/>
              </a:rPr>
              <a:t>历史不过是他的故事。</a:t>
            </a:r>
            <a:endParaRPr sz="3200">
              <a:solidFill>
                <a:schemeClr val="lt1"/>
              </a:solidFill>
              <a:latin typeface="Calibri"/>
              <a:ea typeface="Calibri"/>
              <a:cs typeface="Calibri"/>
              <a:sym typeface="Calibri"/>
            </a:endParaRPr>
          </a:p>
        </p:txBody>
      </p:sp>
      <p:pic>
        <p:nvPicPr>
          <p:cNvPr id="135" name="Google Shape;135;p19"/>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9" name="Shape 139"/>
        <p:cNvGrpSpPr/>
        <p:nvPr/>
      </p:nvGrpSpPr>
      <p:grpSpPr>
        <a:xfrm>
          <a:off x="0" y="0"/>
          <a:ext cx="0" cy="0"/>
          <a:chOff x="0" y="0"/>
          <a:chExt cx="0" cy="0"/>
        </a:xfrm>
      </p:grpSpPr>
      <p:pic>
        <p:nvPicPr>
          <p:cNvPr id="140" name="Google Shape;140;p20"/>
          <p:cNvPicPr preferRelativeResize="0"/>
          <p:nvPr/>
        </p:nvPicPr>
        <p:blipFill rotWithShape="1">
          <a:blip r:embed="rId3">
            <a:alphaModFix/>
          </a:blip>
          <a:srcRect b="13697" l="0" r="1" t="15383"/>
          <a:stretch/>
        </p:blipFill>
        <p:spPr>
          <a:xfrm>
            <a:off x="640080" y="1701166"/>
            <a:ext cx="10911840" cy="4836795"/>
          </a:xfrm>
          <a:prstGeom prst="rect">
            <a:avLst/>
          </a:prstGeom>
          <a:noFill/>
          <a:ln cap="flat" cmpd="sng" w="19050">
            <a:solidFill>
              <a:schemeClr val="lt1"/>
            </a:solidFill>
            <a:prstDash val="solid"/>
            <a:miter lim="800000"/>
            <a:headEnd len="sm" w="sm" type="none"/>
            <a:tailEnd len="sm" w="sm" type="none"/>
          </a:ln>
        </p:spPr>
      </p:pic>
      <p:sp>
        <p:nvSpPr>
          <p:cNvPr id="141" name="Google Shape;141;p20"/>
          <p:cNvSpPr txBox="1"/>
          <p:nvPr/>
        </p:nvSpPr>
        <p:spPr>
          <a:xfrm>
            <a:off x="751291" y="320040"/>
            <a:ext cx="10911840" cy="110963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b="1" lang="en-US" sz="2800">
                <a:solidFill>
                  <a:schemeClr val="lt1"/>
                </a:solidFill>
                <a:latin typeface="Arial"/>
                <a:ea typeface="Arial"/>
                <a:cs typeface="Arial"/>
                <a:sym typeface="Arial"/>
              </a:rPr>
              <a:t>The First Miracle of Christmas:</a:t>
            </a:r>
            <a:endParaRPr/>
          </a:p>
          <a:p>
            <a:pPr indent="0" lvl="0" marL="0" marR="0" rtl="0" algn="ctr">
              <a:lnSpc>
                <a:spcPct val="90000"/>
              </a:lnSpc>
              <a:spcBef>
                <a:spcPts val="600"/>
              </a:spcBef>
              <a:spcAft>
                <a:spcPts val="0"/>
              </a:spcAft>
              <a:buNone/>
            </a:pPr>
            <a:r>
              <a:rPr b="1" lang="en-US" sz="2800">
                <a:solidFill>
                  <a:schemeClr val="lt1"/>
                </a:solidFill>
                <a:latin typeface="Arial"/>
                <a:ea typeface="Arial"/>
                <a:cs typeface="Arial"/>
                <a:sym typeface="Arial"/>
              </a:rPr>
              <a:t>圣诞节的第一个奇迹 :</a:t>
            </a:r>
            <a:endParaRPr b="1" sz="2800">
              <a:solidFill>
                <a:schemeClr val="lt1"/>
              </a:solidFill>
              <a:latin typeface="Arial"/>
              <a:ea typeface="Arial"/>
              <a:cs typeface="Arial"/>
              <a:sym typeface="Arial"/>
            </a:endParaRPr>
          </a:p>
        </p:txBody>
      </p:sp>
      <p:sp>
        <p:nvSpPr>
          <p:cNvPr id="142" name="Google Shape;142;p20"/>
          <p:cNvSpPr txBox="1"/>
          <p:nvPr/>
        </p:nvSpPr>
        <p:spPr>
          <a:xfrm>
            <a:off x="3158182" y="5478333"/>
            <a:ext cx="6098058"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00"/>
                </a:solidFill>
                <a:latin typeface="Calibri"/>
                <a:ea typeface="Calibri"/>
                <a:cs typeface="Calibri"/>
                <a:sym typeface="Calibri"/>
              </a:rPr>
              <a:t>以马内利</a:t>
            </a:r>
            <a:endParaRPr b="1" sz="2800">
              <a:solidFill>
                <a:srgbClr val="FFFF00"/>
              </a:solidFill>
              <a:latin typeface="Calibri"/>
              <a:ea typeface="Calibri"/>
              <a:cs typeface="Calibri"/>
              <a:sym typeface="Calibri"/>
            </a:endParaRPr>
          </a:p>
          <a:p>
            <a:pPr indent="0" lvl="0" marL="0" marR="0" rtl="0" algn="ctr">
              <a:spcBef>
                <a:spcPts val="0"/>
              </a:spcBef>
              <a:spcAft>
                <a:spcPts val="0"/>
              </a:spcAft>
              <a:buNone/>
            </a:pPr>
            <a:r>
              <a:rPr b="1" lang="en-US" sz="2800">
                <a:solidFill>
                  <a:srgbClr val="FFFF00"/>
                </a:solidFill>
                <a:latin typeface="Calibri"/>
                <a:ea typeface="Calibri"/>
                <a:cs typeface="Calibri"/>
                <a:sym typeface="Calibri"/>
              </a:rPr>
              <a:t>“神与我们同在”</a:t>
            </a:r>
            <a:endParaRPr b="1" sz="2800">
              <a:solidFill>
                <a:srgbClr val="FFFF00"/>
              </a:solidFill>
              <a:latin typeface="Calibri"/>
              <a:ea typeface="Calibri"/>
              <a:cs typeface="Calibri"/>
              <a:sym typeface="Calibri"/>
            </a:endParaRPr>
          </a:p>
        </p:txBody>
      </p:sp>
      <p:pic>
        <p:nvPicPr>
          <p:cNvPr id="143" name="Google Shape;143;p20"/>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nvSpPr>
        <p:spPr>
          <a:xfrm>
            <a:off x="4912156" y="1504088"/>
            <a:ext cx="6885801"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"The virgin will be with child and will give birth to a son, and they will </a:t>
            </a:r>
            <a:r>
              <a:rPr b="1" lang="en-US" sz="3200">
                <a:solidFill>
                  <a:srgbClr val="FFFF00"/>
                </a:solidFill>
                <a:latin typeface="Calibri"/>
                <a:ea typeface="Calibri"/>
                <a:cs typeface="Calibri"/>
                <a:sym typeface="Calibri"/>
              </a:rPr>
              <a:t>call him Immanuel"-which means, "God with us."  </a:t>
            </a:r>
            <a:r>
              <a:rPr lang="en-US" sz="3200">
                <a:solidFill>
                  <a:schemeClr val="lt1"/>
                </a:solidFill>
                <a:latin typeface="Calibri"/>
                <a:ea typeface="Calibri"/>
                <a:cs typeface="Calibri"/>
                <a:sym typeface="Calibri"/>
              </a:rPr>
              <a:t>Matt 1:23 niv</a:t>
            </a:r>
            <a:endParaRPr sz="32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3200">
              <a:solidFill>
                <a:schemeClr val="lt1"/>
              </a:solidFill>
              <a:latin typeface="Calibri"/>
              <a:ea typeface="Calibri"/>
              <a:cs typeface="Calibri"/>
              <a:sym typeface="Calibri"/>
            </a:endParaRPr>
          </a:p>
          <a:p>
            <a:pPr indent="0" lvl="0" marL="0" marR="0" rtl="0" algn="l">
              <a:spcBef>
                <a:spcPts val="0"/>
              </a:spcBef>
              <a:spcAft>
                <a:spcPts val="0"/>
              </a:spcAft>
              <a:buNone/>
            </a:pPr>
            <a:r>
              <a:rPr lang="en-US" sz="3200">
                <a:solidFill>
                  <a:schemeClr val="lt1"/>
                </a:solidFill>
                <a:latin typeface="Calibri"/>
                <a:ea typeface="Calibri"/>
                <a:cs typeface="Calibri"/>
                <a:sym typeface="Calibri"/>
              </a:rPr>
              <a:t>“必有童女怀孕生子，人要称他的名为以马内利。”（“以马内利”翻出来就是“神与我们同在”。）马太福音 1:23</a:t>
            </a:r>
            <a:endParaRPr sz="3200">
              <a:solidFill>
                <a:schemeClr val="lt1"/>
              </a:solidFill>
              <a:latin typeface="Calibri"/>
              <a:ea typeface="Calibri"/>
              <a:cs typeface="Calibri"/>
              <a:sym typeface="Calibri"/>
            </a:endParaRPr>
          </a:p>
        </p:txBody>
      </p:sp>
      <p:pic>
        <p:nvPicPr>
          <p:cNvPr descr="Emmanuel: God With Us (pkg of 25) – Gospel Folio Press" id="149" name="Google Shape;149;p21"/>
          <p:cNvPicPr preferRelativeResize="0"/>
          <p:nvPr/>
        </p:nvPicPr>
        <p:blipFill rotWithShape="1">
          <a:blip r:embed="rId3">
            <a:alphaModFix/>
          </a:blip>
          <a:srcRect b="0" l="0" r="0" t="0"/>
          <a:stretch/>
        </p:blipFill>
        <p:spPr>
          <a:xfrm>
            <a:off x="394043" y="234950"/>
            <a:ext cx="4064000" cy="6388100"/>
          </a:xfrm>
          <a:prstGeom prst="rect">
            <a:avLst/>
          </a:prstGeom>
          <a:noFill/>
          <a:ln>
            <a:noFill/>
          </a:ln>
        </p:spPr>
      </p:pic>
      <p:sp>
        <p:nvSpPr>
          <p:cNvPr id="150" name="Google Shape;150;p21"/>
          <p:cNvSpPr txBox="1"/>
          <p:nvPr/>
        </p:nvSpPr>
        <p:spPr>
          <a:xfrm>
            <a:off x="981576" y="5535961"/>
            <a:ext cx="2888932"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rgbClr val="FFFF00"/>
                </a:solidFill>
                <a:latin typeface="Calibri"/>
                <a:ea typeface="Calibri"/>
                <a:cs typeface="Calibri"/>
                <a:sym typeface="Calibri"/>
              </a:rPr>
              <a:t>以马内利</a:t>
            </a:r>
            <a:endParaRPr b="1" sz="3000">
              <a:solidFill>
                <a:srgbClr val="FFFF00"/>
              </a:solidFill>
              <a:latin typeface="Calibri"/>
              <a:ea typeface="Calibri"/>
              <a:cs typeface="Calibri"/>
              <a:sym typeface="Calibri"/>
            </a:endParaRPr>
          </a:p>
          <a:p>
            <a:pPr indent="0" lvl="0" marL="0" marR="0" rtl="0" algn="ctr">
              <a:spcBef>
                <a:spcPts val="0"/>
              </a:spcBef>
              <a:spcAft>
                <a:spcPts val="0"/>
              </a:spcAft>
              <a:buNone/>
            </a:pPr>
            <a:r>
              <a:rPr b="1" lang="en-US" sz="3000">
                <a:solidFill>
                  <a:srgbClr val="FFFF00"/>
                </a:solidFill>
                <a:latin typeface="Calibri"/>
                <a:ea typeface="Calibri"/>
                <a:cs typeface="Calibri"/>
                <a:sym typeface="Calibri"/>
              </a:rPr>
              <a:t>“神与我们同在”</a:t>
            </a:r>
            <a:endParaRPr b="1" sz="3000">
              <a:solidFill>
                <a:srgbClr val="FFFF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Temple.jpg" id="155" name="Google Shape;155;p22"/>
          <p:cNvPicPr preferRelativeResize="0"/>
          <p:nvPr/>
        </p:nvPicPr>
        <p:blipFill rotWithShape="1">
          <a:blip r:embed="rId3">
            <a:alphaModFix/>
          </a:blip>
          <a:srcRect b="0" l="0" r="0" t="0"/>
          <a:stretch/>
        </p:blipFill>
        <p:spPr>
          <a:xfrm>
            <a:off x="1524000" y="784746"/>
            <a:ext cx="9144000" cy="6073254"/>
          </a:xfrm>
          <a:prstGeom prst="rect">
            <a:avLst/>
          </a:prstGeom>
          <a:noFill/>
          <a:ln>
            <a:noFill/>
          </a:ln>
        </p:spPr>
      </p:pic>
      <p:sp>
        <p:nvSpPr>
          <p:cNvPr id="156" name="Google Shape;156;p22"/>
          <p:cNvSpPr txBox="1"/>
          <p:nvPr/>
        </p:nvSpPr>
        <p:spPr>
          <a:xfrm>
            <a:off x="3208195" y="138416"/>
            <a:ext cx="560111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I want to be with my people!</a:t>
            </a:r>
            <a:endParaRPr/>
          </a:p>
        </p:txBody>
      </p:sp>
      <p:sp>
        <p:nvSpPr>
          <p:cNvPr id="157" name="Google Shape;157;p22"/>
          <p:cNvSpPr txBox="1"/>
          <p:nvPr/>
        </p:nvSpPr>
        <p:spPr>
          <a:xfrm>
            <a:off x="3842951" y="5980838"/>
            <a:ext cx="4698722" cy="584775"/>
          </a:xfrm>
          <a:prstGeom prst="rect">
            <a:avLst/>
          </a:prstGeom>
          <a:solidFill>
            <a:schemeClr val="lt1">
              <a:alpha val="53333"/>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我想和我的族人在一起！</a:t>
            </a:r>
            <a:endParaRPr sz="3200">
              <a:solidFill>
                <a:schemeClr val="dk1"/>
              </a:solidFill>
              <a:latin typeface="Calibri"/>
              <a:ea typeface="Calibri"/>
              <a:cs typeface="Calibri"/>
              <a:sym typeface="Calibri"/>
            </a:endParaRPr>
          </a:p>
        </p:txBody>
      </p:sp>
      <p:pic>
        <p:nvPicPr>
          <p:cNvPr id="158" name="Google Shape;158;p22"/>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23"/>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walking in front of a stone wall with Western Wall in the background&#10;&#10;AI-generated content may be incorrect." id="164" name="Google Shape;164;p23"/>
          <p:cNvPicPr preferRelativeResize="0"/>
          <p:nvPr/>
        </p:nvPicPr>
        <p:blipFill rotWithShape="1">
          <a:blip r:embed="rId3">
            <a:alphaModFix/>
          </a:blip>
          <a:srcRect b="17844" l="0" r="0" t="14558"/>
          <a:stretch/>
        </p:blipFill>
        <p:spPr>
          <a:xfrm>
            <a:off x="597710" y="1056765"/>
            <a:ext cx="10821625" cy="5486400"/>
          </a:xfrm>
          <a:prstGeom prst="rect">
            <a:avLst/>
          </a:prstGeom>
          <a:noFill/>
          <a:ln>
            <a:noFill/>
          </a:ln>
        </p:spPr>
      </p:pic>
      <p:pic>
        <p:nvPicPr>
          <p:cNvPr id="165" name="Google Shape;165;p23"/>
          <p:cNvPicPr preferRelativeResize="0"/>
          <p:nvPr/>
        </p:nvPicPr>
        <p:blipFill rotWithShape="1">
          <a:blip r:embed="rId4">
            <a:alphaModFix/>
          </a:blip>
          <a:srcRect b="49999" l="-1" r="932" t="1"/>
          <a:stretch/>
        </p:blipFill>
        <p:spPr>
          <a:xfrm>
            <a:off x="229612" y="282066"/>
            <a:ext cx="736196" cy="49263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